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276"/>
    <a:srgbClr val="000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2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2D5CC-AD40-4B90-B08C-6CA9CF5AD2C2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5CF0-4801-4855-BE49-FBF58C8E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7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9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AADB-693A-6D8C-23AF-5EACFE11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DC2E0-2F4C-B771-71A2-4DE1FE254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54EA-CFD9-4565-78D5-C76CEA39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418F0-9F91-5846-D74D-379D281F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31D0-9608-85A7-FE36-62A9650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2112-91FC-BD42-8B68-A891696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E2E93-D3DA-67A7-D116-C6C7F923A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EE6D-083B-D811-EF69-6F201FF0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849B0-AED7-DF6D-832C-0964138C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4C61-7B11-5098-61EE-FD2D06E9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5554-7345-8F04-C6F6-DBEA70480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E5D5-0D9B-A904-E010-E57247C85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EA65A-E6BD-92AD-F93A-D202035F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BF89-C2C0-FE7D-0624-A21BE17C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31058-E6E2-DEAA-69F2-10079B3E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489700" y="2105133"/>
            <a:ext cx="47512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723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6452" y="-31750"/>
            <a:ext cx="12304903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4894651" y="1990233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4894651" y="332104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3"/>
          </p:nvPr>
        </p:nvSpPr>
        <p:spPr>
          <a:xfrm>
            <a:off x="4894651" y="465185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834251" y="1990233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5"/>
          </p:nvPr>
        </p:nvSpPr>
        <p:spPr>
          <a:xfrm>
            <a:off x="2834251" y="332104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2834251" y="465185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945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846717" y="2563000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6960051" y="2563000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1846717" y="3528683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6960051" y="3528683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1846717" y="4494365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960051" y="4494365"/>
            <a:ext cx="11020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948717" y="2562800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2948717" y="3528483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2948717" y="4494165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8062084" y="2562800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8062084" y="3528483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8062084" y="4494165"/>
            <a:ext cx="228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9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0967" y="3022451"/>
            <a:ext cx="58128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801251"/>
            <a:ext cx="2202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51208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1408400" y="4133833"/>
            <a:ext cx="93752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2"/>
          </p:nvPr>
        </p:nvSpPr>
        <p:spPr>
          <a:xfrm>
            <a:off x="1408400" y="2388600"/>
            <a:ext cx="93752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568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67732" y="-38100"/>
            <a:ext cx="12327463" cy="693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06863" y="1394133"/>
            <a:ext cx="5034400" cy="14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206800" y="3135400"/>
            <a:ext cx="5034400" cy="2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Light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86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3C90-9BCC-177C-02DE-C53D954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A258-17E0-20BF-E986-DB48451A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EA4D-644E-D453-57F7-00B97D76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76381-0D12-51FA-8365-88BEE61D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CA05-6246-506B-C39D-CCC6664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1D6-0157-E5CF-E6F6-63057D4B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A9F0-FDD4-74B8-91AE-5AE2E3B78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3977-0BA7-CDF0-96B2-2E9DC47B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D798-C95A-F6B5-3D8D-61082DF4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8B92-0678-B171-1E5D-80843232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681C-BE5E-59D5-8D9A-C62DD98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6451-7BED-793D-91F0-9A39F8D02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8BA4B-E600-D935-7C65-55EFF3379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5A5A9-8DDB-DE7A-7C10-5A82AFD4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F2006-8B3B-7870-08F3-DDE6EA27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0C604-EB57-0C37-E0F1-B1B4879B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9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CE6-5F79-1B3D-9E78-7C75D292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C3E7-2665-DB53-6DBA-B2BDFFD55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CCCF4-C28E-2BAA-87CC-FCD4AB6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4A3B4-642F-3DD3-CA98-BDAB9EA8C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4BB95-747B-0FBB-486B-ED6D0BB07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4AE1B-56DD-18AE-DFFD-169E823C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1BB2E-0998-931F-84C2-A847C47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E3BB-FD00-9532-AA5D-F697F45C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7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FA1-E40D-A054-8F45-2E33603F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0CF43-70C4-3A07-6DFE-F0639442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192-7221-CAEB-7A9C-2B8100E4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A03B7-4084-EC7D-2173-56DCEAA5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ADB0-249C-03A6-8A97-C6139587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40233-1235-6E36-3681-B9C51F63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A2868-8643-31F7-7274-A2C8B0E8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276D-83FA-29A8-DEB6-146F5A0D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7F9D-5E68-6C28-39DE-CFC53C65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3AC4-D158-7662-F021-C1B4DD19F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9835E-BE1B-5090-41A7-7D687CA2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981C-7469-129E-915A-A9ED584F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7FAF-839B-B4D2-A2BC-2FACBC8D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F98A-21C5-D748-8954-1B5BEDB8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94982-D644-459F-E002-C9A185E13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45DD2-0929-8A0B-1199-0E34DBFBE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1D99C-9D72-9067-A15C-E462DC2A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EC467-C743-3A70-2CF2-B9173DF0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F6B8F-C379-4367-4984-EB217046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66AD6-F528-4390-9858-056BE1E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E3B0D-9203-7268-74B6-940C636B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142E-5598-83C1-4C21-D5557C249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353E97-1690-41BE-9DF9-EB360BEA443C}" type="datetimeFigureOut">
              <a:rPr lang="en-US" smtClean="0"/>
              <a:t>15-Jun-24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C06C-CE3C-3311-8863-CD8C5513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5D9-237B-9C1F-67E3-A7817CD4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23" r="33541"/>
          <a:stretch/>
        </p:blipFill>
        <p:spPr>
          <a:xfrm>
            <a:off x="-101599" y="0"/>
            <a:ext cx="12348808" cy="6957266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2741312" y="440683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1833262" y="4993634"/>
            <a:ext cx="5482623" cy="3918511"/>
          </a:xfrm>
          <a:prstGeom prst="rect">
            <a:avLst/>
          </a:prstGeom>
        </p:spPr>
      </p:pic>
      <p:pic>
        <p:nvPicPr>
          <p:cNvPr id="42" name="Picture 41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4143DF0E-56A0-7141-03DC-8A0A34176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04" y="801724"/>
            <a:ext cx="5367469" cy="5210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108AC9-5F30-4543-7006-F2D081F952AE}"/>
              </a:ext>
            </a:extLst>
          </p:cNvPr>
          <p:cNvSpPr/>
          <p:nvPr/>
        </p:nvSpPr>
        <p:spPr>
          <a:xfrm>
            <a:off x="12295878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2699-3E43-6409-F201-43B7722D550C}"/>
              </a:ext>
            </a:extLst>
          </p:cNvPr>
          <p:cNvGrpSpPr/>
          <p:nvPr/>
        </p:nvGrpSpPr>
        <p:grpSpPr>
          <a:xfrm>
            <a:off x="12295878" y="918798"/>
            <a:ext cx="6209248" cy="5473890"/>
            <a:chOff x="5953131" y="918798"/>
            <a:chExt cx="6209248" cy="54738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D512D4-EF4C-0BFB-34D0-083277606B02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0E2975-1A5B-3187-B99B-1F3F01237A45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334ED7-A2F7-1B85-9D5F-BDAA8D2C9846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DE0C99-1EBB-DBC9-58E1-3793F034CC30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008089" y="-1054912"/>
            <a:ext cx="3656620" cy="26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7;p42">
            <a:extLst>
              <a:ext uri="{FF2B5EF4-FFF2-40B4-BE49-F238E27FC236}">
                <a16:creationId xmlns:a16="http://schemas.microsoft.com/office/drawing/2014/main" id="{95973734-93F1-1A54-35C8-E27F1D382A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Решење проблема</a:t>
            </a:r>
          </a:p>
        </p:txBody>
      </p:sp>
      <p:pic>
        <p:nvPicPr>
          <p:cNvPr id="10" name="Picture 9" descr="A logo of a planet with a letter and rings&#10;&#10;Description automatically generated">
            <a:extLst>
              <a:ext uri="{FF2B5EF4-FFF2-40B4-BE49-F238E27FC236}">
                <a16:creationId xmlns:a16="http://schemas.microsoft.com/office/drawing/2014/main" id="{27796E05-3D36-27C3-3154-E7AB5E2B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41" y="1422141"/>
            <a:ext cx="4013718" cy="401371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Google Shape;277;p42">
            <a:extLst>
              <a:ext uri="{FF2B5EF4-FFF2-40B4-BE49-F238E27FC236}">
                <a16:creationId xmlns:a16="http://schemas.microsoft.com/office/drawing/2014/main" id="{66530028-ADFE-A500-1AFA-675FD7BAA8A0}"/>
              </a:ext>
            </a:extLst>
          </p:cNvPr>
          <p:cNvSpPr txBox="1">
            <a:spLocks/>
          </p:cNvSpPr>
          <p:nvPr/>
        </p:nvSpPr>
        <p:spPr>
          <a:xfrm>
            <a:off x="2727899" y="5288846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Апликациј</a:t>
            </a:r>
            <a:r>
              <a:rPr lang="sr-Latn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a </a:t>
            </a:r>
            <a:r>
              <a:rPr lang="en-U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EzDeals</a:t>
            </a:r>
            <a:endParaRPr lang="sr-Cyrl-RS" sz="4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Google Shape;277;p42">
            <a:extLst>
              <a:ext uri="{FF2B5EF4-FFF2-40B4-BE49-F238E27FC236}">
                <a16:creationId xmlns:a16="http://schemas.microsoft.com/office/drawing/2014/main" id="{31DE24CD-1D64-ECA9-982E-A924B41F895E}"/>
              </a:ext>
            </a:extLst>
          </p:cNvPr>
          <p:cNvSpPr txBox="1">
            <a:spLocks/>
          </p:cNvSpPr>
          <p:nvPr/>
        </p:nvSpPr>
        <p:spPr>
          <a:xfrm>
            <a:off x="-8126921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927476-E5C0-60D5-E787-96B4EE338220}"/>
              </a:ext>
            </a:extLst>
          </p:cNvPr>
          <p:cNvGrpSpPr/>
          <p:nvPr/>
        </p:nvGrpSpPr>
        <p:grpSpPr>
          <a:xfrm>
            <a:off x="-8317304" y="1681082"/>
            <a:ext cx="7116967" cy="4459294"/>
            <a:chOff x="1809750" y="923730"/>
            <a:chExt cx="8572500" cy="5645021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42B4642-C987-0F07-A91E-0DC2B4929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4A5AEA1-398F-63B1-CDAA-A7E0805A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277;p42">
            <a:extLst>
              <a:ext uri="{FF2B5EF4-FFF2-40B4-BE49-F238E27FC236}">
                <a16:creationId xmlns:a16="http://schemas.microsoft.com/office/drawing/2014/main" id="{28FFA6FA-6380-56E8-036E-51DCC57C3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Функционалности апликације</a:t>
            </a:r>
          </a:p>
        </p:txBody>
      </p:sp>
      <p:cxnSp>
        <p:nvCxnSpPr>
          <p:cNvPr id="177" name="Google Shape;284;p42">
            <a:extLst>
              <a:ext uri="{FF2B5EF4-FFF2-40B4-BE49-F238E27FC236}">
                <a16:creationId xmlns:a16="http://schemas.microsoft.com/office/drawing/2014/main" id="{FCA3EB64-17F9-009F-7BDE-49C21EA2906F}"/>
              </a:ext>
            </a:extLst>
          </p:cNvPr>
          <p:cNvCxnSpPr>
            <a:cxnSpLocks/>
          </p:cNvCxnSpPr>
          <p:nvPr/>
        </p:nvCxnSpPr>
        <p:spPr>
          <a:xfrm>
            <a:off x="2652357" y="2484257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8" name="Google Shape;285;p42">
            <a:extLst>
              <a:ext uri="{FF2B5EF4-FFF2-40B4-BE49-F238E27FC236}">
                <a16:creationId xmlns:a16="http://schemas.microsoft.com/office/drawing/2014/main" id="{B38DAC72-89A3-6802-895E-E5D1E447313F}"/>
              </a:ext>
            </a:extLst>
          </p:cNvPr>
          <p:cNvCxnSpPr>
            <a:cxnSpLocks/>
          </p:cNvCxnSpPr>
          <p:nvPr/>
        </p:nvCxnSpPr>
        <p:spPr>
          <a:xfrm>
            <a:off x="2652357" y="4289039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03" name="Google Shape;10043;p83">
            <a:extLst>
              <a:ext uri="{FF2B5EF4-FFF2-40B4-BE49-F238E27FC236}">
                <a16:creationId xmlns:a16="http://schemas.microsoft.com/office/drawing/2014/main" id="{7C2AC7AF-B3F7-D656-B58A-C2483D8083E7}"/>
              </a:ext>
            </a:extLst>
          </p:cNvPr>
          <p:cNvGrpSpPr/>
          <p:nvPr/>
        </p:nvGrpSpPr>
        <p:grpSpPr>
          <a:xfrm>
            <a:off x="1623370" y="2463394"/>
            <a:ext cx="836881" cy="830137"/>
            <a:chOff x="3950316" y="3820307"/>
            <a:chExt cx="369805" cy="353782"/>
          </a:xfrm>
          <a:solidFill>
            <a:schemeClr val="bg1"/>
          </a:solidFill>
        </p:grpSpPr>
        <p:sp>
          <p:nvSpPr>
            <p:cNvPr id="204" name="Google Shape;10044;p83">
              <a:extLst>
                <a:ext uri="{FF2B5EF4-FFF2-40B4-BE49-F238E27FC236}">
                  <a16:creationId xmlns:a16="http://schemas.microsoft.com/office/drawing/2014/main" id="{1D55041E-82E7-642E-CFB6-6D80239A7F74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045;p83">
              <a:extLst>
                <a:ext uri="{FF2B5EF4-FFF2-40B4-BE49-F238E27FC236}">
                  <a16:creationId xmlns:a16="http://schemas.microsoft.com/office/drawing/2014/main" id="{FE289C6E-D869-930B-A711-7EDA1B488789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046;p83">
              <a:extLst>
                <a:ext uri="{FF2B5EF4-FFF2-40B4-BE49-F238E27FC236}">
                  <a16:creationId xmlns:a16="http://schemas.microsoft.com/office/drawing/2014/main" id="{35A51186-FF8C-0B1D-7758-D88128329DE0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047;p83">
              <a:extLst>
                <a:ext uri="{FF2B5EF4-FFF2-40B4-BE49-F238E27FC236}">
                  <a16:creationId xmlns:a16="http://schemas.microsoft.com/office/drawing/2014/main" id="{2D97B6F9-94CA-E014-0D66-F17BC3EA7AFB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10038;p83">
            <a:extLst>
              <a:ext uri="{FF2B5EF4-FFF2-40B4-BE49-F238E27FC236}">
                <a16:creationId xmlns:a16="http://schemas.microsoft.com/office/drawing/2014/main" id="{77C2E693-D9F4-27B4-9D1D-62204F39B651}"/>
              </a:ext>
            </a:extLst>
          </p:cNvPr>
          <p:cNvGrpSpPr/>
          <p:nvPr/>
        </p:nvGrpSpPr>
        <p:grpSpPr>
          <a:xfrm>
            <a:off x="1617311" y="4215154"/>
            <a:ext cx="836877" cy="830137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209" name="Google Shape;10039;p83">
              <a:extLst>
                <a:ext uri="{FF2B5EF4-FFF2-40B4-BE49-F238E27FC236}">
                  <a16:creationId xmlns:a16="http://schemas.microsoft.com/office/drawing/2014/main" id="{9DD71658-D850-214D-F26C-07BCF6CBAD59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040;p83">
              <a:extLst>
                <a:ext uri="{FF2B5EF4-FFF2-40B4-BE49-F238E27FC236}">
                  <a16:creationId xmlns:a16="http://schemas.microsoft.com/office/drawing/2014/main" id="{6DE29FFA-930B-76D1-F12F-96D489F2AD34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041;p83">
              <a:extLst>
                <a:ext uri="{FF2B5EF4-FFF2-40B4-BE49-F238E27FC236}">
                  <a16:creationId xmlns:a16="http://schemas.microsoft.com/office/drawing/2014/main" id="{148F57AC-B3E3-B766-DB4F-C75E683FCB3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042;p83">
              <a:extLst>
                <a:ext uri="{FF2B5EF4-FFF2-40B4-BE49-F238E27FC236}">
                  <a16:creationId xmlns:a16="http://schemas.microsoft.com/office/drawing/2014/main" id="{FD8C919B-2257-5AE9-362E-F986CD18419F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81;p42">
            <a:extLst>
              <a:ext uri="{FF2B5EF4-FFF2-40B4-BE49-F238E27FC236}">
                <a16:creationId xmlns:a16="http://schemas.microsoft.com/office/drawing/2014/main" id="{165A14C4-E065-C747-F8B5-3BB0974D9C37}"/>
              </a:ext>
            </a:extLst>
          </p:cNvPr>
          <p:cNvSpPr txBox="1">
            <a:spLocks/>
          </p:cNvSpPr>
          <p:nvPr/>
        </p:nvSpPr>
        <p:spPr>
          <a:xfrm>
            <a:off x="2922392" y="2544859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Лака претрага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4" name="Google Shape;281;p42">
            <a:extLst>
              <a:ext uri="{FF2B5EF4-FFF2-40B4-BE49-F238E27FC236}">
                <a16:creationId xmlns:a16="http://schemas.microsoft.com/office/drawing/2014/main" id="{954FD8F3-7047-5D95-EAF7-148DC77A3B5E}"/>
              </a:ext>
            </a:extLst>
          </p:cNvPr>
          <p:cNvSpPr txBox="1">
            <a:spLocks/>
          </p:cNvSpPr>
          <p:nvPr/>
        </p:nvSpPr>
        <p:spPr>
          <a:xfrm>
            <a:off x="2922391" y="4279353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Преглед историје цена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5" name="Google Shape;278;p42">
            <a:extLst>
              <a:ext uri="{FF2B5EF4-FFF2-40B4-BE49-F238E27FC236}">
                <a16:creationId xmlns:a16="http://schemas.microsoft.com/office/drawing/2014/main" id="{EEC919F9-34F6-08B9-6031-9EC6C85C0ACD}"/>
              </a:ext>
            </a:extLst>
          </p:cNvPr>
          <p:cNvSpPr txBox="1">
            <a:spLocks/>
          </p:cNvSpPr>
          <p:nvPr/>
        </p:nvSpPr>
        <p:spPr>
          <a:xfrm>
            <a:off x="4869191" y="2402487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Корисници имају могућност претраге производа по категорији или имену производа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r>
              <a:rPr lang="sr-Cyrl-RS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6" name="Google Shape;278;p42">
            <a:extLst>
              <a:ext uri="{FF2B5EF4-FFF2-40B4-BE49-F238E27FC236}">
                <a16:creationId xmlns:a16="http://schemas.microsoft.com/office/drawing/2014/main" id="{1E0F09A2-9B46-D960-9CAD-979EDE8A54D1}"/>
              </a:ext>
            </a:extLst>
          </p:cNvPr>
          <p:cNvSpPr txBox="1">
            <a:spLocks/>
          </p:cNvSpPr>
          <p:nvPr/>
        </p:nvSpPr>
        <p:spPr>
          <a:xfrm>
            <a:off x="4869191" y="4157850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Свака промена цене за појединачне производе се чува и приказује помоћу графика на страници производа.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17" name="Picture 216" descr="A screenshot of a computer&#10;&#10;Description automatically generated">
            <a:extLst>
              <a:ext uri="{FF2B5EF4-FFF2-40B4-BE49-F238E27FC236}">
                <a16:creationId xmlns:a16="http://schemas.microsoft.com/office/drawing/2014/main" id="{2E610F08-62E5-90F5-C081-6D82E2516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14" y="8090845"/>
            <a:ext cx="7816520" cy="6165006"/>
          </a:xfrm>
          <a:prstGeom prst="rect">
            <a:avLst/>
          </a:prstGeom>
        </p:spPr>
      </p:pic>
      <p:sp>
        <p:nvSpPr>
          <p:cNvPr id="218" name="Google Shape;277;p42">
            <a:extLst>
              <a:ext uri="{FF2B5EF4-FFF2-40B4-BE49-F238E27FC236}">
                <a16:creationId xmlns:a16="http://schemas.microsoft.com/office/drawing/2014/main" id="{EDA939A2-0C34-7531-BE59-C64EF9795AB1}"/>
              </a:ext>
            </a:extLst>
          </p:cNvPr>
          <p:cNvSpPr txBox="1">
            <a:spLocks/>
          </p:cNvSpPr>
          <p:nvPr/>
        </p:nvSpPr>
        <p:spPr>
          <a:xfrm>
            <a:off x="-8459652" y="2563474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Почетна страна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EF0CC7-F190-4596-BF9D-67854DA1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3" y="359508"/>
            <a:ext cx="7783527" cy="6138984"/>
          </a:xfrm>
          <a:prstGeom prst="rect">
            <a:avLst/>
          </a:prstGeom>
        </p:spPr>
      </p:pic>
      <p:sp>
        <p:nvSpPr>
          <p:cNvPr id="3" name="Google Shape;277;p42">
            <a:extLst>
              <a:ext uri="{FF2B5EF4-FFF2-40B4-BE49-F238E27FC236}">
                <a16:creationId xmlns:a16="http://schemas.microsoft.com/office/drawing/2014/main" id="{406FF3C5-D7E4-0948-5FE0-68BDDBE325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-6728709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Функционалности апликације</a:t>
            </a:r>
          </a:p>
        </p:txBody>
      </p:sp>
      <p:cxnSp>
        <p:nvCxnSpPr>
          <p:cNvPr id="4" name="Google Shape;284;p42">
            <a:extLst>
              <a:ext uri="{FF2B5EF4-FFF2-40B4-BE49-F238E27FC236}">
                <a16:creationId xmlns:a16="http://schemas.microsoft.com/office/drawing/2014/main" id="{A1EF721C-C78E-9FCF-35F2-41878983E3A8}"/>
              </a:ext>
            </a:extLst>
          </p:cNvPr>
          <p:cNvCxnSpPr>
            <a:cxnSpLocks/>
          </p:cNvCxnSpPr>
          <p:nvPr/>
        </p:nvCxnSpPr>
        <p:spPr>
          <a:xfrm>
            <a:off x="2652357" y="-4771953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285;p42">
            <a:extLst>
              <a:ext uri="{FF2B5EF4-FFF2-40B4-BE49-F238E27FC236}">
                <a16:creationId xmlns:a16="http://schemas.microsoft.com/office/drawing/2014/main" id="{EF534C5E-9446-5002-F846-A2F244801DC0}"/>
              </a:ext>
            </a:extLst>
          </p:cNvPr>
          <p:cNvCxnSpPr>
            <a:cxnSpLocks/>
          </p:cNvCxnSpPr>
          <p:nvPr/>
        </p:nvCxnSpPr>
        <p:spPr>
          <a:xfrm>
            <a:off x="2652357" y="-2967171"/>
            <a:ext cx="1" cy="781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" name="Google Shape;10043;p83">
            <a:extLst>
              <a:ext uri="{FF2B5EF4-FFF2-40B4-BE49-F238E27FC236}">
                <a16:creationId xmlns:a16="http://schemas.microsoft.com/office/drawing/2014/main" id="{71E2E700-696A-3F0C-2BF0-6413348461E4}"/>
              </a:ext>
            </a:extLst>
          </p:cNvPr>
          <p:cNvGrpSpPr/>
          <p:nvPr/>
        </p:nvGrpSpPr>
        <p:grpSpPr>
          <a:xfrm>
            <a:off x="1623370" y="-4792816"/>
            <a:ext cx="836881" cy="830137"/>
            <a:chOff x="3950316" y="3820307"/>
            <a:chExt cx="369805" cy="353782"/>
          </a:xfrm>
          <a:solidFill>
            <a:schemeClr val="bg1"/>
          </a:solidFill>
        </p:grpSpPr>
        <p:sp>
          <p:nvSpPr>
            <p:cNvPr id="7" name="Google Shape;10044;p83">
              <a:extLst>
                <a:ext uri="{FF2B5EF4-FFF2-40B4-BE49-F238E27FC236}">
                  <a16:creationId xmlns:a16="http://schemas.microsoft.com/office/drawing/2014/main" id="{B7638B0D-7CD6-9309-7605-016298BE16F2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45;p83">
              <a:extLst>
                <a:ext uri="{FF2B5EF4-FFF2-40B4-BE49-F238E27FC236}">
                  <a16:creationId xmlns:a16="http://schemas.microsoft.com/office/drawing/2014/main" id="{3E6A01B0-D9B4-30BC-7778-29671DE00351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46;p83">
              <a:extLst>
                <a:ext uri="{FF2B5EF4-FFF2-40B4-BE49-F238E27FC236}">
                  <a16:creationId xmlns:a16="http://schemas.microsoft.com/office/drawing/2014/main" id="{EDE266AD-0C0E-87AA-6B3B-23E0097E078F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47;p83">
              <a:extLst>
                <a:ext uri="{FF2B5EF4-FFF2-40B4-BE49-F238E27FC236}">
                  <a16:creationId xmlns:a16="http://schemas.microsoft.com/office/drawing/2014/main" id="{D79631B5-B2BC-8D3F-7716-41FCC27DEBCB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038;p83">
            <a:extLst>
              <a:ext uri="{FF2B5EF4-FFF2-40B4-BE49-F238E27FC236}">
                <a16:creationId xmlns:a16="http://schemas.microsoft.com/office/drawing/2014/main" id="{7D092AE1-56D9-383F-0E99-5D2D02F4A8DD}"/>
              </a:ext>
            </a:extLst>
          </p:cNvPr>
          <p:cNvGrpSpPr/>
          <p:nvPr/>
        </p:nvGrpSpPr>
        <p:grpSpPr>
          <a:xfrm>
            <a:off x="1617311" y="-3041056"/>
            <a:ext cx="836877" cy="830137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12" name="Google Shape;10039;p83">
              <a:extLst>
                <a:ext uri="{FF2B5EF4-FFF2-40B4-BE49-F238E27FC236}">
                  <a16:creationId xmlns:a16="http://schemas.microsoft.com/office/drawing/2014/main" id="{9AE7E806-246E-4B6E-1D62-768013F98A1D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40;p83">
              <a:extLst>
                <a:ext uri="{FF2B5EF4-FFF2-40B4-BE49-F238E27FC236}">
                  <a16:creationId xmlns:a16="http://schemas.microsoft.com/office/drawing/2014/main" id="{194E6BE0-951A-3639-70D9-7E6A1E1A4A9C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41;p83">
              <a:extLst>
                <a:ext uri="{FF2B5EF4-FFF2-40B4-BE49-F238E27FC236}">
                  <a16:creationId xmlns:a16="http://schemas.microsoft.com/office/drawing/2014/main" id="{F77C6A99-18E5-C7E3-4D55-8BF448D37503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42;p83">
              <a:extLst>
                <a:ext uri="{FF2B5EF4-FFF2-40B4-BE49-F238E27FC236}">
                  <a16:creationId xmlns:a16="http://schemas.microsoft.com/office/drawing/2014/main" id="{0F05E847-D700-0E74-8349-00DB20F49051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81;p42">
            <a:extLst>
              <a:ext uri="{FF2B5EF4-FFF2-40B4-BE49-F238E27FC236}">
                <a16:creationId xmlns:a16="http://schemas.microsoft.com/office/drawing/2014/main" id="{F1FBFA49-AA15-7259-2071-721C5F773FFA}"/>
              </a:ext>
            </a:extLst>
          </p:cNvPr>
          <p:cNvSpPr txBox="1">
            <a:spLocks/>
          </p:cNvSpPr>
          <p:nvPr/>
        </p:nvSpPr>
        <p:spPr>
          <a:xfrm>
            <a:off x="2922392" y="-4711351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Лака претрага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281;p42">
            <a:extLst>
              <a:ext uri="{FF2B5EF4-FFF2-40B4-BE49-F238E27FC236}">
                <a16:creationId xmlns:a16="http://schemas.microsoft.com/office/drawing/2014/main" id="{CDBE77B1-377C-2103-DF8F-44B24A195242}"/>
              </a:ext>
            </a:extLst>
          </p:cNvPr>
          <p:cNvSpPr txBox="1">
            <a:spLocks/>
          </p:cNvSpPr>
          <p:nvPr/>
        </p:nvSpPr>
        <p:spPr>
          <a:xfrm>
            <a:off x="2922391" y="-2976857"/>
            <a:ext cx="1676765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dirty="0">
                <a:solidFill>
                  <a:schemeClr val="bg1"/>
                </a:solidFill>
              </a:rPr>
              <a:t>Преглед историје цена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278;p42">
            <a:extLst>
              <a:ext uri="{FF2B5EF4-FFF2-40B4-BE49-F238E27FC236}">
                <a16:creationId xmlns:a16="http://schemas.microsoft.com/office/drawing/2014/main" id="{23E151C9-20DB-3DC0-DA35-CEA15F0DA5BB}"/>
              </a:ext>
            </a:extLst>
          </p:cNvPr>
          <p:cNvSpPr txBox="1">
            <a:spLocks/>
          </p:cNvSpPr>
          <p:nvPr/>
        </p:nvSpPr>
        <p:spPr>
          <a:xfrm>
            <a:off x="4869191" y="-4853723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Корисници имају могућност претраге производа по категорији или имену производа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r>
              <a:rPr lang="sr-Cyrl-RS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Google Shape;278;p42">
            <a:extLst>
              <a:ext uri="{FF2B5EF4-FFF2-40B4-BE49-F238E27FC236}">
                <a16:creationId xmlns:a16="http://schemas.microsoft.com/office/drawing/2014/main" id="{6E250ABE-2D4F-9034-E60E-6E9B8C159815}"/>
              </a:ext>
            </a:extLst>
          </p:cNvPr>
          <p:cNvSpPr txBox="1">
            <a:spLocks/>
          </p:cNvSpPr>
          <p:nvPr/>
        </p:nvSpPr>
        <p:spPr>
          <a:xfrm>
            <a:off x="4869191" y="-3098360"/>
            <a:ext cx="6142967" cy="944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r-Cyrl-RS" sz="1800" dirty="0">
                <a:solidFill>
                  <a:schemeClr val="bg1"/>
                </a:solidFill>
              </a:rPr>
              <a:t>Свака промена цене за појединачне производе се чува и приказује помоћу графика на страници производа.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Google Shape;277;p42">
            <a:extLst>
              <a:ext uri="{FF2B5EF4-FFF2-40B4-BE49-F238E27FC236}">
                <a16:creationId xmlns:a16="http://schemas.microsoft.com/office/drawing/2014/main" id="{14F4CE57-CE83-78DB-85A4-1AD6371516AC}"/>
              </a:ext>
            </a:extLst>
          </p:cNvPr>
          <p:cNvSpPr txBox="1">
            <a:spLocks/>
          </p:cNvSpPr>
          <p:nvPr/>
        </p:nvSpPr>
        <p:spPr>
          <a:xfrm>
            <a:off x="265248" y="2755586"/>
            <a:ext cx="3576408" cy="13468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Почетна страна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1DD0C8EF-8ED1-7498-44FE-6EAEB62C42F9}"/>
              </a:ext>
            </a:extLst>
          </p:cNvPr>
          <p:cNvSpPr/>
          <p:nvPr/>
        </p:nvSpPr>
        <p:spPr>
          <a:xfrm>
            <a:off x="9488121" y="5359477"/>
            <a:ext cx="18549941" cy="12927241"/>
          </a:xfrm>
          <a:prstGeom prst="cloud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188496" y="-2552700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08501" y="2105132"/>
            <a:ext cx="5232399" cy="15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12" name="Google Shape;212;p37"/>
          <p:cNvCxnSpPr/>
          <p:nvPr/>
        </p:nvCxnSpPr>
        <p:spPr>
          <a:xfrm>
            <a:off x="6859200" y="3774200"/>
            <a:ext cx="4382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635574" y="-2357136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8B77DA01-2471-33D5-ECB4-45BFDDFF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617" y="419100"/>
            <a:ext cx="10701866" cy="60198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91638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51510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576948" y="-114101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7E5820-DF01-4DC2-E1D5-CBCC9656ECD5}"/>
              </a:ext>
            </a:extLst>
          </p:cNvPr>
          <p:cNvSpPr/>
          <p:nvPr/>
        </p:nvSpPr>
        <p:spPr>
          <a:xfrm>
            <a:off x="609600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4805B8-DA99-89A3-B100-0862F51CBC3C}"/>
              </a:ext>
            </a:extLst>
          </p:cNvPr>
          <p:cNvCxnSpPr>
            <a:cxnSpLocks/>
          </p:cNvCxnSpPr>
          <p:nvPr/>
        </p:nvCxnSpPr>
        <p:spPr>
          <a:xfrm>
            <a:off x="6515100" y="3267249"/>
            <a:ext cx="30632400" cy="84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9C67BAC-DE1D-0BDC-DE26-BC2B0B87185A}"/>
              </a:ext>
            </a:extLst>
          </p:cNvPr>
          <p:cNvSpPr/>
          <p:nvPr/>
        </p:nvSpPr>
        <p:spPr>
          <a:xfrm>
            <a:off x="2324100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Google Shape;210;p37">
            <a:extLst>
              <a:ext uri="{FF2B5EF4-FFF2-40B4-BE49-F238E27FC236}">
                <a16:creationId xmlns:a16="http://schemas.microsoft.com/office/drawing/2014/main" id="{4D17A179-B529-EF83-5D10-A9763D1F9F8B}"/>
              </a:ext>
            </a:extLst>
          </p:cNvPr>
          <p:cNvSpPr txBox="1">
            <a:spLocks/>
          </p:cNvSpPr>
          <p:nvPr/>
        </p:nvSpPr>
        <p:spPr>
          <a:xfrm>
            <a:off x="1917462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3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4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15407B06-291B-D2D1-E145-68607143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8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Picture 60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6E2D35B-9007-9412-53BB-3954EBE334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2" name="Google Shape;210;p37">
            <a:extLst>
              <a:ext uri="{FF2B5EF4-FFF2-40B4-BE49-F238E27FC236}">
                <a16:creationId xmlns:a16="http://schemas.microsoft.com/office/drawing/2014/main" id="{FB5F9BA2-0E2A-9384-7EDC-10CF76829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262912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63" name="Google Shape;211;p37">
            <a:extLst>
              <a:ext uri="{FF2B5EF4-FFF2-40B4-BE49-F238E27FC236}">
                <a16:creationId xmlns:a16="http://schemas.microsoft.com/office/drawing/2014/main" id="{9BDD56C5-B1A1-B227-87D9-56470537A4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83945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6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EA2846F6-28A6-48AA-9978-40A929FCB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14393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7" name="Oval 256">
            <a:extLst>
              <a:ext uri="{FF2B5EF4-FFF2-40B4-BE49-F238E27FC236}">
                <a16:creationId xmlns:a16="http://schemas.microsoft.com/office/drawing/2014/main" id="{D6DCD020-55F6-27C1-3241-7170DFF0CE76}"/>
              </a:ext>
            </a:extLst>
          </p:cNvPr>
          <p:cNvSpPr/>
          <p:nvPr/>
        </p:nvSpPr>
        <p:spPr>
          <a:xfrm>
            <a:off x="-1125855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E8206E3-C49F-12EF-52D5-5D617E0C9CCD}"/>
              </a:ext>
            </a:extLst>
          </p:cNvPr>
          <p:cNvCxnSpPr>
            <a:cxnSpLocks/>
          </p:cNvCxnSpPr>
          <p:nvPr/>
        </p:nvCxnSpPr>
        <p:spPr>
          <a:xfrm>
            <a:off x="-108394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3BB7773D-D4EC-ADD2-6C8E-ABC28AE1030B}"/>
              </a:ext>
            </a:extLst>
          </p:cNvPr>
          <p:cNvSpPr/>
          <p:nvPr/>
        </p:nvSpPr>
        <p:spPr>
          <a:xfrm>
            <a:off x="58864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0" name="Google Shape;210;p37">
            <a:extLst>
              <a:ext uri="{FF2B5EF4-FFF2-40B4-BE49-F238E27FC236}">
                <a16:creationId xmlns:a16="http://schemas.microsoft.com/office/drawing/2014/main" id="{E0110689-C8A5-4D9E-69C7-876273B8A1CB}"/>
              </a:ext>
            </a:extLst>
          </p:cNvPr>
          <p:cNvSpPr txBox="1">
            <a:spLocks/>
          </p:cNvSpPr>
          <p:nvPr/>
        </p:nvSpPr>
        <p:spPr>
          <a:xfrm>
            <a:off x="182007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18FF93F4-A92C-33CE-E48E-233362521A9C}"/>
              </a:ext>
            </a:extLst>
          </p:cNvPr>
          <p:cNvSpPr/>
          <p:nvPr/>
        </p:nvSpPr>
        <p:spPr>
          <a:xfrm>
            <a:off x="251269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6" name="Google Shape;210;p37">
            <a:extLst>
              <a:ext uri="{FF2B5EF4-FFF2-40B4-BE49-F238E27FC236}">
                <a16:creationId xmlns:a16="http://schemas.microsoft.com/office/drawing/2014/main" id="{544F8132-45D6-5BB9-AF6D-B013F21D4CAC}"/>
              </a:ext>
            </a:extLst>
          </p:cNvPr>
          <p:cNvSpPr txBox="1">
            <a:spLocks/>
          </p:cNvSpPr>
          <p:nvPr/>
        </p:nvSpPr>
        <p:spPr>
          <a:xfrm>
            <a:off x="210584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7C0348CE-889A-F5AD-29B8-F40D1AEA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2" name="Picture 11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19AC755-AB46-9EC4-33F0-3390BCC5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5433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46479-62ED-615C-8BD8-84AA86ACB46F}"/>
              </a:ext>
            </a:extLst>
          </p:cNvPr>
          <p:cNvCxnSpPr>
            <a:cxnSpLocks/>
          </p:cNvCxnSpPr>
          <p:nvPr/>
        </p:nvCxnSpPr>
        <p:spPr>
          <a:xfrm>
            <a:off x="-300799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976BFC5-F238-8A2F-7371-8BF580CAA385}"/>
              </a:ext>
            </a:extLst>
          </p:cNvPr>
          <p:cNvSpPr/>
          <p:nvPr/>
        </p:nvSpPr>
        <p:spPr>
          <a:xfrm>
            <a:off x="-133540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Google Shape;210;p37">
            <a:extLst>
              <a:ext uri="{FF2B5EF4-FFF2-40B4-BE49-F238E27FC236}">
                <a16:creationId xmlns:a16="http://schemas.microsoft.com/office/drawing/2014/main" id="{E8A234EC-8697-5EAE-51D0-010BCCB3EAA6}"/>
              </a:ext>
            </a:extLst>
          </p:cNvPr>
          <p:cNvSpPr txBox="1">
            <a:spLocks/>
          </p:cNvSpPr>
          <p:nvPr/>
        </p:nvSpPr>
        <p:spPr>
          <a:xfrm>
            <a:off x="-1742043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E1DDCB-8797-9023-19D8-A6503586EF15}"/>
              </a:ext>
            </a:extLst>
          </p:cNvPr>
          <p:cNvSpPr/>
          <p:nvPr/>
        </p:nvSpPr>
        <p:spPr>
          <a:xfrm>
            <a:off x="58864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Google Shape;210;p37">
            <a:extLst>
              <a:ext uri="{FF2B5EF4-FFF2-40B4-BE49-F238E27FC236}">
                <a16:creationId xmlns:a16="http://schemas.microsoft.com/office/drawing/2014/main" id="{795E53D2-482F-27AD-80A4-8077B1373B32}"/>
              </a:ext>
            </a:extLst>
          </p:cNvPr>
          <p:cNvSpPr txBox="1">
            <a:spLocks/>
          </p:cNvSpPr>
          <p:nvPr/>
        </p:nvSpPr>
        <p:spPr>
          <a:xfrm>
            <a:off x="18179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7368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2727900" y="717624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Ови проблеми доводе до</a:t>
            </a:r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: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4"/>
          </p:nvPr>
        </p:nvSpPr>
        <p:spPr>
          <a:xfrm>
            <a:off x="3749600" y="1862494"/>
            <a:ext cx="2280673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  <a:latin typeface="Constantia" panose="02030602050306030303" pitchFamily="18" charset="0"/>
              </a:rPr>
              <a:t>Лоше информисаности</a:t>
            </a:r>
            <a:endParaRPr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5"/>
          </p:nvPr>
        </p:nvSpPr>
        <p:spPr>
          <a:xfrm>
            <a:off x="6787760" y="2989000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</a:rPr>
              <a:t>Куповине по неповољним ценама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83" name="Google Shape;283;p42"/>
          <p:cNvSpPr txBox="1">
            <a:spLocks noGrp="1"/>
          </p:cNvSpPr>
          <p:nvPr>
            <p:ph type="subTitle" idx="6"/>
          </p:nvPr>
        </p:nvSpPr>
        <p:spPr>
          <a:xfrm>
            <a:off x="3743003" y="4244803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Куповине застарелих производа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84" name="Google Shape;284;p42"/>
          <p:cNvCxnSpPr/>
          <p:nvPr/>
        </p:nvCxnSpPr>
        <p:spPr>
          <a:xfrm>
            <a:off x="3596217" y="1958694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5" name="Google Shape;285;p42"/>
          <p:cNvCxnSpPr>
            <a:cxnSpLocks/>
          </p:cNvCxnSpPr>
          <p:nvPr/>
        </p:nvCxnSpPr>
        <p:spPr>
          <a:xfrm>
            <a:off x="8602756" y="3085200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42"/>
          <p:cNvCxnSpPr/>
          <p:nvPr/>
        </p:nvCxnSpPr>
        <p:spPr>
          <a:xfrm>
            <a:off x="3589619" y="4341003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87" name="Google Shape;287;p42"/>
          <p:cNvGrpSpPr/>
          <p:nvPr/>
        </p:nvGrpSpPr>
        <p:grpSpPr>
          <a:xfrm>
            <a:off x="2727900" y="2019220"/>
            <a:ext cx="615940" cy="566544"/>
            <a:chOff x="1791738" y="1482705"/>
            <a:chExt cx="461955" cy="424908"/>
          </a:xfrm>
          <a:solidFill>
            <a:schemeClr val="bg1"/>
          </a:solidFill>
        </p:grpSpPr>
        <p:sp>
          <p:nvSpPr>
            <p:cNvPr id="288" name="Google Shape;288;p42"/>
            <p:cNvSpPr/>
            <p:nvPr/>
          </p:nvSpPr>
          <p:spPr>
            <a:xfrm>
              <a:off x="207235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6" y="399"/>
                  </a:moveTo>
                  <a:cubicBezTo>
                    <a:pt x="689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89" y="1003"/>
                    <a:pt x="586" y="1003"/>
                  </a:cubicBezTo>
                  <a:cubicBezTo>
                    <a:pt x="481" y="1003"/>
                    <a:pt x="398" y="918"/>
                    <a:pt x="398" y="816"/>
                  </a:cubicBezTo>
                  <a:lnTo>
                    <a:pt x="398" y="586"/>
                  </a:lnTo>
                  <a:cubicBezTo>
                    <a:pt x="398" y="482"/>
                    <a:pt x="481" y="399"/>
                    <a:pt x="586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169328" y="1513719"/>
              <a:ext cx="39793" cy="47521"/>
            </a:xfrm>
            <a:custGeom>
              <a:avLst/>
              <a:gdLst/>
              <a:ahLst/>
              <a:cxnLst/>
              <a:rect l="l" t="t" r="r" b="b"/>
              <a:pathLst>
                <a:path w="1174" h="1402" extrusionOk="0">
                  <a:moveTo>
                    <a:pt x="585" y="399"/>
                  </a:moveTo>
                  <a:cubicBezTo>
                    <a:pt x="688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90" y="1003"/>
                    <a:pt x="585" y="1003"/>
                  </a:cubicBezTo>
                  <a:cubicBezTo>
                    <a:pt x="483" y="1003"/>
                    <a:pt x="399" y="918"/>
                    <a:pt x="399" y="816"/>
                  </a:cubicBezTo>
                  <a:lnTo>
                    <a:pt x="399" y="586"/>
                  </a:lnTo>
                  <a:cubicBezTo>
                    <a:pt x="399" y="482"/>
                    <a:pt x="482" y="399"/>
                    <a:pt x="585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1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1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21393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7" y="399"/>
                  </a:moveTo>
                  <a:cubicBezTo>
                    <a:pt x="689" y="399"/>
                    <a:pt x="775" y="483"/>
                    <a:pt x="775" y="586"/>
                  </a:cubicBezTo>
                  <a:lnTo>
                    <a:pt x="775" y="816"/>
                  </a:lnTo>
                  <a:cubicBezTo>
                    <a:pt x="775" y="919"/>
                    <a:pt x="690" y="1003"/>
                    <a:pt x="587" y="1003"/>
                  </a:cubicBezTo>
                  <a:cubicBezTo>
                    <a:pt x="484" y="1003"/>
                    <a:pt x="400" y="918"/>
                    <a:pt x="400" y="816"/>
                  </a:cubicBezTo>
                  <a:lnTo>
                    <a:pt x="400" y="586"/>
                  </a:lnTo>
                  <a:cubicBezTo>
                    <a:pt x="400" y="482"/>
                    <a:pt x="483" y="399"/>
                    <a:pt x="587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115028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7" y="1314"/>
                    <a:pt x="617" y="1205"/>
                  </a:cubicBezTo>
                  <a:lnTo>
                    <a:pt x="617" y="201"/>
                  </a:lnTo>
                  <a:cubicBezTo>
                    <a:pt x="614" y="90"/>
                    <a:pt x="525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2141670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6" y="1314"/>
                    <a:pt x="616" y="1205"/>
                  </a:cubicBezTo>
                  <a:lnTo>
                    <a:pt x="616" y="201"/>
                  </a:lnTo>
                  <a:cubicBezTo>
                    <a:pt x="615" y="90"/>
                    <a:pt x="526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213934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7" y="400"/>
                  </a:moveTo>
                  <a:cubicBezTo>
                    <a:pt x="689" y="400"/>
                    <a:pt x="775" y="485"/>
                    <a:pt x="775" y="587"/>
                  </a:cubicBezTo>
                  <a:lnTo>
                    <a:pt x="775" y="816"/>
                  </a:lnTo>
                  <a:cubicBezTo>
                    <a:pt x="775" y="921"/>
                    <a:pt x="690" y="1004"/>
                    <a:pt x="587" y="1004"/>
                  </a:cubicBezTo>
                  <a:cubicBezTo>
                    <a:pt x="484" y="1004"/>
                    <a:pt x="400" y="919"/>
                    <a:pt x="400" y="816"/>
                  </a:cubicBezTo>
                  <a:lnTo>
                    <a:pt x="400" y="587"/>
                  </a:lnTo>
                  <a:cubicBezTo>
                    <a:pt x="400" y="483"/>
                    <a:pt x="483" y="400"/>
                    <a:pt x="587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143127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6" y="400"/>
                  </a:moveTo>
                  <a:cubicBezTo>
                    <a:pt x="688" y="400"/>
                    <a:pt x="773" y="485"/>
                    <a:pt x="773" y="587"/>
                  </a:cubicBezTo>
                  <a:lnTo>
                    <a:pt x="773" y="816"/>
                  </a:lnTo>
                  <a:cubicBezTo>
                    <a:pt x="773" y="921"/>
                    <a:pt x="689" y="1004"/>
                    <a:pt x="586" y="1004"/>
                  </a:cubicBezTo>
                  <a:cubicBezTo>
                    <a:pt x="483" y="1004"/>
                    <a:pt x="398" y="919"/>
                    <a:pt x="398" y="816"/>
                  </a:cubicBezTo>
                  <a:lnTo>
                    <a:pt x="398" y="587"/>
                  </a:lnTo>
                  <a:cubicBezTo>
                    <a:pt x="398" y="483"/>
                    <a:pt x="481" y="400"/>
                    <a:pt x="586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2186479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2089065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1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5" y="1316"/>
                    <a:pt x="615" y="1205"/>
                  </a:cubicBezTo>
                  <a:lnTo>
                    <a:pt x="615" y="203"/>
                  </a:lnTo>
                  <a:cubicBezTo>
                    <a:pt x="613" y="90"/>
                    <a:pt x="525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115706" y="1574594"/>
              <a:ext cx="20913" cy="47656"/>
            </a:xfrm>
            <a:custGeom>
              <a:avLst/>
              <a:gdLst/>
              <a:ahLst/>
              <a:cxnLst/>
              <a:rect l="l" t="t" r="r" b="b"/>
              <a:pathLst>
                <a:path w="617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1791738" y="1482705"/>
              <a:ext cx="338679" cy="424908"/>
            </a:xfrm>
            <a:custGeom>
              <a:avLst/>
              <a:gdLst/>
              <a:ahLst/>
              <a:cxnLst/>
              <a:rect l="l" t="t" r="r" b="b"/>
              <a:pathLst>
                <a:path w="9992" h="12536" extrusionOk="0">
                  <a:moveTo>
                    <a:pt x="2931" y="2039"/>
                  </a:moveTo>
                  <a:cubicBezTo>
                    <a:pt x="3028" y="2039"/>
                    <a:pt x="3106" y="2117"/>
                    <a:pt x="3106" y="2213"/>
                  </a:cubicBezTo>
                  <a:cubicBezTo>
                    <a:pt x="3106" y="2309"/>
                    <a:pt x="3028" y="2387"/>
                    <a:pt x="2931" y="2387"/>
                  </a:cubicBezTo>
                  <a:cubicBezTo>
                    <a:pt x="2835" y="2387"/>
                    <a:pt x="2757" y="2309"/>
                    <a:pt x="2757" y="2213"/>
                  </a:cubicBezTo>
                  <a:cubicBezTo>
                    <a:pt x="2757" y="2117"/>
                    <a:pt x="2835" y="2039"/>
                    <a:pt x="2931" y="2039"/>
                  </a:cubicBezTo>
                  <a:close/>
                  <a:moveTo>
                    <a:pt x="1744" y="2921"/>
                  </a:moveTo>
                  <a:cubicBezTo>
                    <a:pt x="1840" y="2921"/>
                    <a:pt x="1919" y="2999"/>
                    <a:pt x="1919" y="3095"/>
                  </a:cubicBezTo>
                  <a:cubicBezTo>
                    <a:pt x="1919" y="3192"/>
                    <a:pt x="1840" y="3270"/>
                    <a:pt x="1744" y="3270"/>
                  </a:cubicBezTo>
                  <a:cubicBezTo>
                    <a:pt x="1648" y="3270"/>
                    <a:pt x="1570" y="3192"/>
                    <a:pt x="1570" y="3095"/>
                  </a:cubicBezTo>
                  <a:cubicBezTo>
                    <a:pt x="1570" y="2999"/>
                    <a:pt x="1648" y="2921"/>
                    <a:pt x="1744" y="2921"/>
                  </a:cubicBezTo>
                  <a:close/>
                  <a:moveTo>
                    <a:pt x="3033" y="4341"/>
                  </a:moveTo>
                  <a:cubicBezTo>
                    <a:pt x="3128" y="4341"/>
                    <a:pt x="3207" y="4419"/>
                    <a:pt x="3207" y="4515"/>
                  </a:cubicBezTo>
                  <a:cubicBezTo>
                    <a:pt x="3205" y="4612"/>
                    <a:pt x="3128" y="4690"/>
                    <a:pt x="3033" y="4690"/>
                  </a:cubicBezTo>
                  <a:cubicBezTo>
                    <a:pt x="2936" y="4690"/>
                    <a:pt x="2858" y="4612"/>
                    <a:pt x="2858" y="4515"/>
                  </a:cubicBezTo>
                  <a:cubicBezTo>
                    <a:pt x="2858" y="4419"/>
                    <a:pt x="2936" y="4341"/>
                    <a:pt x="3033" y="4341"/>
                  </a:cubicBezTo>
                  <a:close/>
                  <a:moveTo>
                    <a:pt x="2125" y="8969"/>
                  </a:moveTo>
                  <a:lnTo>
                    <a:pt x="2125" y="9117"/>
                  </a:lnTo>
                  <a:cubicBezTo>
                    <a:pt x="2124" y="9344"/>
                    <a:pt x="2437" y="9507"/>
                    <a:pt x="2440" y="9508"/>
                  </a:cubicBezTo>
                  <a:cubicBezTo>
                    <a:pt x="2484" y="9530"/>
                    <a:pt x="2532" y="9540"/>
                    <a:pt x="2583" y="9540"/>
                  </a:cubicBezTo>
                  <a:cubicBezTo>
                    <a:pt x="2686" y="9540"/>
                    <a:pt x="2790" y="9497"/>
                    <a:pt x="2862" y="9424"/>
                  </a:cubicBezTo>
                  <a:lnTo>
                    <a:pt x="2962" y="9322"/>
                  </a:lnTo>
                  <a:lnTo>
                    <a:pt x="3186" y="9548"/>
                  </a:lnTo>
                  <a:lnTo>
                    <a:pt x="3083" y="9652"/>
                  </a:lnTo>
                  <a:cubicBezTo>
                    <a:pt x="2922" y="9814"/>
                    <a:pt x="3032" y="10149"/>
                    <a:pt x="3032" y="10153"/>
                  </a:cubicBezTo>
                  <a:cubicBezTo>
                    <a:pt x="3079" y="10293"/>
                    <a:pt x="3230" y="10395"/>
                    <a:pt x="3389" y="10395"/>
                  </a:cubicBezTo>
                  <a:lnTo>
                    <a:pt x="3532" y="10395"/>
                  </a:lnTo>
                  <a:lnTo>
                    <a:pt x="3532" y="10715"/>
                  </a:lnTo>
                  <a:lnTo>
                    <a:pt x="3389" y="10715"/>
                  </a:lnTo>
                  <a:cubicBezTo>
                    <a:pt x="3161" y="10715"/>
                    <a:pt x="3000" y="11032"/>
                    <a:pt x="2998" y="11036"/>
                  </a:cubicBezTo>
                  <a:cubicBezTo>
                    <a:pt x="2934" y="11166"/>
                    <a:pt x="2970" y="11345"/>
                    <a:pt x="3081" y="11457"/>
                  </a:cubicBezTo>
                  <a:lnTo>
                    <a:pt x="3184" y="11561"/>
                  </a:lnTo>
                  <a:lnTo>
                    <a:pt x="2961" y="11787"/>
                  </a:lnTo>
                  <a:lnTo>
                    <a:pt x="2860" y="11686"/>
                  </a:lnTo>
                  <a:cubicBezTo>
                    <a:pt x="2802" y="11626"/>
                    <a:pt x="2717" y="11597"/>
                    <a:pt x="2603" y="11597"/>
                  </a:cubicBezTo>
                  <a:cubicBezTo>
                    <a:pt x="2510" y="11597"/>
                    <a:pt x="2412" y="11617"/>
                    <a:pt x="2361" y="11635"/>
                  </a:cubicBezTo>
                  <a:cubicBezTo>
                    <a:pt x="2222" y="11683"/>
                    <a:pt x="2122" y="11833"/>
                    <a:pt x="2122" y="11992"/>
                  </a:cubicBezTo>
                  <a:lnTo>
                    <a:pt x="2122" y="12140"/>
                  </a:lnTo>
                  <a:lnTo>
                    <a:pt x="1809" y="12140"/>
                  </a:lnTo>
                  <a:lnTo>
                    <a:pt x="1809" y="11992"/>
                  </a:lnTo>
                  <a:cubicBezTo>
                    <a:pt x="1809" y="11765"/>
                    <a:pt x="1495" y="11604"/>
                    <a:pt x="1492" y="11601"/>
                  </a:cubicBezTo>
                  <a:cubicBezTo>
                    <a:pt x="1449" y="11580"/>
                    <a:pt x="1399" y="11569"/>
                    <a:pt x="1348" y="11569"/>
                  </a:cubicBezTo>
                  <a:cubicBezTo>
                    <a:pt x="1246" y="11569"/>
                    <a:pt x="1142" y="11612"/>
                    <a:pt x="1070" y="11686"/>
                  </a:cubicBezTo>
                  <a:lnTo>
                    <a:pt x="971" y="11787"/>
                  </a:lnTo>
                  <a:lnTo>
                    <a:pt x="747" y="11561"/>
                  </a:lnTo>
                  <a:lnTo>
                    <a:pt x="851" y="11457"/>
                  </a:lnTo>
                  <a:cubicBezTo>
                    <a:pt x="1012" y="11296"/>
                    <a:pt x="902" y="10960"/>
                    <a:pt x="902" y="10956"/>
                  </a:cubicBezTo>
                  <a:cubicBezTo>
                    <a:pt x="855" y="10816"/>
                    <a:pt x="704" y="10715"/>
                    <a:pt x="545" y="10715"/>
                  </a:cubicBezTo>
                  <a:lnTo>
                    <a:pt x="402" y="10715"/>
                  </a:lnTo>
                  <a:lnTo>
                    <a:pt x="402" y="10395"/>
                  </a:lnTo>
                  <a:lnTo>
                    <a:pt x="545" y="10395"/>
                  </a:lnTo>
                  <a:cubicBezTo>
                    <a:pt x="773" y="10395"/>
                    <a:pt x="933" y="10077"/>
                    <a:pt x="935" y="10073"/>
                  </a:cubicBezTo>
                  <a:cubicBezTo>
                    <a:pt x="998" y="9943"/>
                    <a:pt x="962" y="9765"/>
                    <a:pt x="851" y="9652"/>
                  </a:cubicBezTo>
                  <a:lnTo>
                    <a:pt x="748" y="9548"/>
                  </a:lnTo>
                  <a:lnTo>
                    <a:pt x="972" y="9322"/>
                  </a:lnTo>
                  <a:lnTo>
                    <a:pt x="1071" y="9424"/>
                  </a:lnTo>
                  <a:cubicBezTo>
                    <a:pt x="1131" y="9483"/>
                    <a:pt x="1215" y="9512"/>
                    <a:pt x="1331" y="9512"/>
                  </a:cubicBezTo>
                  <a:cubicBezTo>
                    <a:pt x="1424" y="9512"/>
                    <a:pt x="1522" y="9493"/>
                    <a:pt x="1573" y="9475"/>
                  </a:cubicBezTo>
                  <a:cubicBezTo>
                    <a:pt x="1711" y="9426"/>
                    <a:pt x="1812" y="9276"/>
                    <a:pt x="1812" y="9117"/>
                  </a:cubicBezTo>
                  <a:lnTo>
                    <a:pt x="1812" y="8969"/>
                  </a:lnTo>
                  <a:close/>
                  <a:moveTo>
                    <a:pt x="4391" y="1"/>
                  </a:moveTo>
                  <a:cubicBezTo>
                    <a:pt x="2012" y="1"/>
                    <a:pt x="78" y="1940"/>
                    <a:pt x="78" y="4322"/>
                  </a:cubicBezTo>
                  <a:cubicBezTo>
                    <a:pt x="78" y="5803"/>
                    <a:pt x="824" y="7117"/>
                    <a:pt x="1968" y="7898"/>
                  </a:cubicBezTo>
                  <a:lnTo>
                    <a:pt x="1968" y="8572"/>
                  </a:lnTo>
                  <a:lnTo>
                    <a:pt x="1742" y="8572"/>
                  </a:lnTo>
                  <a:cubicBezTo>
                    <a:pt x="1559" y="8572"/>
                    <a:pt x="1411" y="8721"/>
                    <a:pt x="1411" y="8904"/>
                  </a:cubicBezTo>
                  <a:lnTo>
                    <a:pt x="1411" y="9106"/>
                  </a:lnTo>
                  <a:cubicBezTo>
                    <a:pt x="1388" y="9109"/>
                    <a:pt x="1357" y="9113"/>
                    <a:pt x="1329" y="9113"/>
                  </a:cubicBezTo>
                  <a:lnTo>
                    <a:pt x="1325" y="9113"/>
                  </a:lnTo>
                  <a:lnTo>
                    <a:pt x="1206" y="8993"/>
                  </a:lnTo>
                  <a:cubicBezTo>
                    <a:pt x="1142" y="8929"/>
                    <a:pt x="1059" y="8893"/>
                    <a:pt x="970" y="8893"/>
                  </a:cubicBezTo>
                  <a:cubicBezTo>
                    <a:pt x="879" y="8893"/>
                    <a:pt x="796" y="8928"/>
                    <a:pt x="734" y="8993"/>
                  </a:cubicBezTo>
                  <a:lnTo>
                    <a:pt x="417" y="9312"/>
                  </a:lnTo>
                  <a:cubicBezTo>
                    <a:pt x="288" y="9441"/>
                    <a:pt x="288" y="9653"/>
                    <a:pt x="417" y="9783"/>
                  </a:cubicBezTo>
                  <a:lnTo>
                    <a:pt x="557" y="9925"/>
                  </a:lnTo>
                  <a:cubicBezTo>
                    <a:pt x="541" y="9948"/>
                    <a:pt x="518" y="9978"/>
                    <a:pt x="500" y="9994"/>
                  </a:cubicBezTo>
                  <a:lnTo>
                    <a:pt x="333" y="9994"/>
                  </a:lnTo>
                  <a:cubicBezTo>
                    <a:pt x="150" y="9994"/>
                    <a:pt x="1" y="10143"/>
                    <a:pt x="1" y="10327"/>
                  </a:cubicBezTo>
                  <a:lnTo>
                    <a:pt x="1" y="10780"/>
                  </a:lnTo>
                  <a:cubicBezTo>
                    <a:pt x="1" y="10964"/>
                    <a:pt x="150" y="11113"/>
                    <a:pt x="333" y="11113"/>
                  </a:cubicBezTo>
                  <a:lnTo>
                    <a:pt x="529" y="11113"/>
                  </a:lnTo>
                  <a:cubicBezTo>
                    <a:pt x="534" y="11140"/>
                    <a:pt x="539" y="11178"/>
                    <a:pt x="537" y="11202"/>
                  </a:cubicBezTo>
                  <a:lnTo>
                    <a:pt x="417" y="11324"/>
                  </a:lnTo>
                  <a:cubicBezTo>
                    <a:pt x="288" y="11453"/>
                    <a:pt x="288" y="11666"/>
                    <a:pt x="417" y="11795"/>
                  </a:cubicBezTo>
                  <a:lnTo>
                    <a:pt x="734" y="12114"/>
                  </a:lnTo>
                  <a:cubicBezTo>
                    <a:pt x="796" y="12177"/>
                    <a:pt x="879" y="12213"/>
                    <a:pt x="970" y="12213"/>
                  </a:cubicBezTo>
                  <a:cubicBezTo>
                    <a:pt x="1059" y="12213"/>
                    <a:pt x="1142" y="12179"/>
                    <a:pt x="1206" y="12114"/>
                  </a:cubicBezTo>
                  <a:lnTo>
                    <a:pt x="1344" y="11975"/>
                  </a:lnTo>
                  <a:cubicBezTo>
                    <a:pt x="1367" y="11991"/>
                    <a:pt x="1393" y="12013"/>
                    <a:pt x="1411" y="12031"/>
                  </a:cubicBezTo>
                  <a:lnTo>
                    <a:pt x="1411" y="12204"/>
                  </a:lnTo>
                  <a:cubicBezTo>
                    <a:pt x="1411" y="12387"/>
                    <a:pt x="1559" y="12536"/>
                    <a:pt x="1742" y="12536"/>
                  </a:cubicBezTo>
                  <a:lnTo>
                    <a:pt x="2188" y="12536"/>
                  </a:lnTo>
                  <a:cubicBezTo>
                    <a:pt x="2372" y="12536"/>
                    <a:pt x="2521" y="12387"/>
                    <a:pt x="2521" y="12204"/>
                  </a:cubicBezTo>
                  <a:lnTo>
                    <a:pt x="2521" y="12002"/>
                  </a:lnTo>
                  <a:cubicBezTo>
                    <a:pt x="2542" y="11999"/>
                    <a:pt x="2573" y="11995"/>
                    <a:pt x="2603" y="11995"/>
                  </a:cubicBezTo>
                  <a:lnTo>
                    <a:pt x="2607" y="11995"/>
                  </a:lnTo>
                  <a:lnTo>
                    <a:pt x="2726" y="12115"/>
                  </a:lnTo>
                  <a:cubicBezTo>
                    <a:pt x="2789" y="12179"/>
                    <a:pt x="2873" y="12215"/>
                    <a:pt x="2962" y="12215"/>
                  </a:cubicBezTo>
                  <a:cubicBezTo>
                    <a:pt x="3052" y="12215"/>
                    <a:pt x="3135" y="12180"/>
                    <a:pt x="3198" y="12115"/>
                  </a:cubicBezTo>
                  <a:lnTo>
                    <a:pt x="3515" y="11796"/>
                  </a:lnTo>
                  <a:cubicBezTo>
                    <a:pt x="3606" y="11705"/>
                    <a:pt x="3632" y="11573"/>
                    <a:pt x="3594" y="11457"/>
                  </a:cubicBezTo>
                  <a:lnTo>
                    <a:pt x="4207" y="11457"/>
                  </a:lnTo>
                  <a:cubicBezTo>
                    <a:pt x="4316" y="11457"/>
                    <a:pt x="4407" y="11368"/>
                    <a:pt x="4407" y="11257"/>
                  </a:cubicBezTo>
                  <a:cubicBezTo>
                    <a:pt x="4407" y="11148"/>
                    <a:pt x="4316" y="11057"/>
                    <a:pt x="4207" y="11057"/>
                  </a:cubicBezTo>
                  <a:lnTo>
                    <a:pt x="3783" y="11057"/>
                  </a:lnTo>
                  <a:cubicBezTo>
                    <a:pt x="3873" y="10997"/>
                    <a:pt x="3932" y="10896"/>
                    <a:pt x="3932" y="10780"/>
                  </a:cubicBezTo>
                  <a:lnTo>
                    <a:pt x="3932" y="10327"/>
                  </a:lnTo>
                  <a:cubicBezTo>
                    <a:pt x="3932" y="10143"/>
                    <a:pt x="3783" y="9994"/>
                    <a:pt x="3599" y="9994"/>
                  </a:cubicBezTo>
                  <a:lnTo>
                    <a:pt x="3403" y="9994"/>
                  </a:lnTo>
                  <a:cubicBezTo>
                    <a:pt x="3398" y="9966"/>
                    <a:pt x="3394" y="9929"/>
                    <a:pt x="3396" y="9904"/>
                  </a:cubicBezTo>
                  <a:lnTo>
                    <a:pt x="3516" y="9783"/>
                  </a:lnTo>
                  <a:cubicBezTo>
                    <a:pt x="3644" y="9653"/>
                    <a:pt x="3644" y="9442"/>
                    <a:pt x="3516" y="9312"/>
                  </a:cubicBezTo>
                  <a:lnTo>
                    <a:pt x="3199" y="8993"/>
                  </a:lnTo>
                  <a:cubicBezTo>
                    <a:pt x="3137" y="8929"/>
                    <a:pt x="3053" y="8893"/>
                    <a:pt x="2963" y="8893"/>
                  </a:cubicBezTo>
                  <a:cubicBezTo>
                    <a:pt x="2874" y="8893"/>
                    <a:pt x="2791" y="8928"/>
                    <a:pt x="2727" y="8993"/>
                  </a:cubicBezTo>
                  <a:lnTo>
                    <a:pt x="2589" y="9132"/>
                  </a:lnTo>
                  <a:cubicBezTo>
                    <a:pt x="2566" y="9116"/>
                    <a:pt x="2539" y="9094"/>
                    <a:pt x="2522" y="9076"/>
                  </a:cubicBezTo>
                  <a:lnTo>
                    <a:pt x="2522" y="8903"/>
                  </a:lnTo>
                  <a:cubicBezTo>
                    <a:pt x="2522" y="8785"/>
                    <a:pt x="2460" y="8682"/>
                    <a:pt x="2368" y="8622"/>
                  </a:cubicBezTo>
                  <a:lnTo>
                    <a:pt x="2368" y="8138"/>
                  </a:lnTo>
                  <a:cubicBezTo>
                    <a:pt x="2848" y="8395"/>
                    <a:pt x="3383" y="8563"/>
                    <a:pt x="3951" y="8621"/>
                  </a:cubicBezTo>
                  <a:lnTo>
                    <a:pt x="3951" y="9026"/>
                  </a:lnTo>
                  <a:cubicBezTo>
                    <a:pt x="3951" y="9563"/>
                    <a:pt x="4388" y="10002"/>
                    <a:pt x="4925" y="10002"/>
                  </a:cubicBezTo>
                  <a:lnTo>
                    <a:pt x="5835" y="10002"/>
                  </a:lnTo>
                  <a:lnTo>
                    <a:pt x="5835" y="11057"/>
                  </a:lnTo>
                  <a:lnTo>
                    <a:pt x="5404" y="11057"/>
                  </a:lnTo>
                  <a:cubicBezTo>
                    <a:pt x="5294" y="11057"/>
                    <a:pt x="5204" y="11148"/>
                    <a:pt x="5204" y="11257"/>
                  </a:cubicBezTo>
                  <a:cubicBezTo>
                    <a:pt x="5204" y="11368"/>
                    <a:pt x="5294" y="11457"/>
                    <a:pt x="5404" y="11457"/>
                  </a:cubicBezTo>
                  <a:lnTo>
                    <a:pt x="5902" y="11457"/>
                  </a:lnTo>
                  <a:cubicBezTo>
                    <a:pt x="6085" y="11457"/>
                    <a:pt x="6234" y="11309"/>
                    <a:pt x="6234" y="11125"/>
                  </a:cubicBezTo>
                  <a:lnTo>
                    <a:pt x="6234" y="10004"/>
                  </a:lnTo>
                  <a:lnTo>
                    <a:pt x="7732" y="10004"/>
                  </a:lnTo>
                  <a:cubicBezTo>
                    <a:pt x="8270" y="10004"/>
                    <a:pt x="8706" y="9565"/>
                    <a:pt x="8706" y="9027"/>
                  </a:cubicBezTo>
                  <a:lnTo>
                    <a:pt x="8706" y="6725"/>
                  </a:lnTo>
                  <a:lnTo>
                    <a:pt x="9475" y="6725"/>
                  </a:lnTo>
                  <a:cubicBezTo>
                    <a:pt x="9672" y="6725"/>
                    <a:pt x="9831" y="6644"/>
                    <a:pt x="9911" y="6506"/>
                  </a:cubicBezTo>
                  <a:cubicBezTo>
                    <a:pt x="9991" y="6366"/>
                    <a:pt x="9979" y="6188"/>
                    <a:pt x="9879" y="6017"/>
                  </a:cubicBezTo>
                  <a:lnTo>
                    <a:pt x="8693" y="4013"/>
                  </a:lnTo>
                  <a:cubicBezTo>
                    <a:pt x="8618" y="2945"/>
                    <a:pt x="8153" y="1949"/>
                    <a:pt x="7379" y="1203"/>
                  </a:cubicBezTo>
                  <a:cubicBezTo>
                    <a:pt x="7341" y="1166"/>
                    <a:pt x="7291" y="1147"/>
                    <a:pt x="7241" y="1147"/>
                  </a:cubicBezTo>
                  <a:cubicBezTo>
                    <a:pt x="7189" y="1147"/>
                    <a:pt x="7136" y="1168"/>
                    <a:pt x="7097" y="1208"/>
                  </a:cubicBezTo>
                  <a:cubicBezTo>
                    <a:pt x="7020" y="1289"/>
                    <a:pt x="7022" y="1414"/>
                    <a:pt x="7102" y="1491"/>
                  </a:cubicBezTo>
                  <a:cubicBezTo>
                    <a:pt x="7815" y="2177"/>
                    <a:pt x="8240" y="3098"/>
                    <a:pt x="8298" y="4084"/>
                  </a:cubicBezTo>
                  <a:cubicBezTo>
                    <a:pt x="8301" y="4116"/>
                    <a:pt x="8311" y="4147"/>
                    <a:pt x="8326" y="4174"/>
                  </a:cubicBezTo>
                  <a:lnTo>
                    <a:pt x="9534" y="6220"/>
                  </a:lnTo>
                  <a:cubicBezTo>
                    <a:pt x="9565" y="6272"/>
                    <a:pt x="9565" y="6302"/>
                    <a:pt x="9565" y="6306"/>
                  </a:cubicBezTo>
                  <a:cubicBezTo>
                    <a:pt x="9560" y="6310"/>
                    <a:pt x="9535" y="6324"/>
                    <a:pt x="9475" y="6324"/>
                  </a:cubicBezTo>
                  <a:lnTo>
                    <a:pt x="8506" y="6324"/>
                  </a:lnTo>
                  <a:cubicBezTo>
                    <a:pt x="8395" y="6324"/>
                    <a:pt x="8306" y="6415"/>
                    <a:pt x="8306" y="6525"/>
                  </a:cubicBezTo>
                  <a:lnTo>
                    <a:pt x="8306" y="7759"/>
                  </a:lnTo>
                  <a:lnTo>
                    <a:pt x="6924" y="7759"/>
                  </a:lnTo>
                  <a:cubicBezTo>
                    <a:pt x="6814" y="7759"/>
                    <a:pt x="6723" y="7849"/>
                    <a:pt x="6723" y="7959"/>
                  </a:cubicBezTo>
                  <a:cubicBezTo>
                    <a:pt x="6723" y="8070"/>
                    <a:pt x="6814" y="8159"/>
                    <a:pt x="6924" y="8159"/>
                  </a:cubicBezTo>
                  <a:lnTo>
                    <a:pt x="8306" y="8159"/>
                  </a:lnTo>
                  <a:lnTo>
                    <a:pt x="8306" y="9026"/>
                  </a:lnTo>
                  <a:cubicBezTo>
                    <a:pt x="8306" y="9344"/>
                    <a:pt x="8047" y="9601"/>
                    <a:pt x="7731" y="9601"/>
                  </a:cubicBezTo>
                  <a:lnTo>
                    <a:pt x="4923" y="9601"/>
                  </a:lnTo>
                  <a:cubicBezTo>
                    <a:pt x="4607" y="9601"/>
                    <a:pt x="4348" y="9343"/>
                    <a:pt x="4348" y="9026"/>
                  </a:cubicBezTo>
                  <a:lnTo>
                    <a:pt x="4348" y="8437"/>
                  </a:lnTo>
                  <a:cubicBezTo>
                    <a:pt x="4348" y="8332"/>
                    <a:pt x="4266" y="8244"/>
                    <a:pt x="4160" y="8239"/>
                  </a:cubicBezTo>
                  <a:cubicBezTo>
                    <a:pt x="4069" y="8234"/>
                    <a:pt x="3978" y="8224"/>
                    <a:pt x="3889" y="8213"/>
                  </a:cubicBezTo>
                  <a:lnTo>
                    <a:pt x="3889" y="6236"/>
                  </a:lnTo>
                  <a:cubicBezTo>
                    <a:pt x="3889" y="6214"/>
                    <a:pt x="3909" y="6166"/>
                    <a:pt x="3924" y="6151"/>
                  </a:cubicBezTo>
                  <a:lnTo>
                    <a:pt x="4148" y="5926"/>
                  </a:lnTo>
                  <a:cubicBezTo>
                    <a:pt x="4238" y="5836"/>
                    <a:pt x="4301" y="5685"/>
                    <a:pt x="4301" y="5558"/>
                  </a:cubicBezTo>
                  <a:lnTo>
                    <a:pt x="4301" y="5126"/>
                  </a:lnTo>
                  <a:cubicBezTo>
                    <a:pt x="4301" y="5015"/>
                    <a:pt x="4212" y="4926"/>
                    <a:pt x="4101" y="4926"/>
                  </a:cubicBezTo>
                  <a:cubicBezTo>
                    <a:pt x="3991" y="4926"/>
                    <a:pt x="3901" y="5015"/>
                    <a:pt x="3901" y="5126"/>
                  </a:cubicBezTo>
                  <a:lnTo>
                    <a:pt x="3901" y="5558"/>
                  </a:lnTo>
                  <a:cubicBezTo>
                    <a:pt x="3901" y="5579"/>
                    <a:pt x="3880" y="5629"/>
                    <a:pt x="3865" y="5644"/>
                  </a:cubicBezTo>
                  <a:lnTo>
                    <a:pt x="3640" y="5869"/>
                  </a:lnTo>
                  <a:cubicBezTo>
                    <a:pt x="3551" y="5958"/>
                    <a:pt x="3488" y="6110"/>
                    <a:pt x="3488" y="6236"/>
                  </a:cubicBezTo>
                  <a:lnTo>
                    <a:pt x="3488" y="8141"/>
                  </a:lnTo>
                  <a:cubicBezTo>
                    <a:pt x="3401" y="8121"/>
                    <a:pt x="3315" y="8097"/>
                    <a:pt x="3230" y="8071"/>
                  </a:cubicBezTo>
                  <a:lnTo>
                    <a:pt x="3230" y="5053"/>
                  </a:lnTo>
                  <a:cubicBezTo>
                    <a:pt x="3448" y="4972"/>
                    <a:pt x="3603" y="4762"/>
                    <a:pt x="3603" y="4515"/>
                  </a:cubicBezTo>
                  <a:cubicBezTo>
                    <a:pt x="3603" y="4198"/>
                    <a:pt x="3347" y="3942"/>
                    <a:pt x="3030" y="3942"/>
                  </a:cubicBezTo>
                  <a:cubicBezTo>
                    <a:pt x="2715" y="3942"/>
                    <a:pt x="2457" y="4199"/>
                    <a:pt x="2457" y="4515"/>
                  </a:cubicBezTo>
                  <a:cubicBezTo>
                    <a:pt x="2457" y="4762"/>
                    <a:pt x="2612" y="4971"/>
                    <a:pt x="2830" y="5053"/>
                  </a:cubicBezTo>
                  <a:lnTo>
                    <a:pt x="2830" y="7922"/>
                  </a:lnTo>
                  <a:cubicBezTo>
                    <a:pt x="2731" y="7878"/>
                    <a:pt x="2634" y="7831"/>
                    <a:pt x="2540" y="7780"/>
                  </a:cubicBezTo>
                  <a:lnTo>
                    <a:pt x="2540" y="5777"/>
                  </a:lnTo>
                  <a:cubicBezTo>
                    <a:pt x="2540" y="5650"/>
                    <a:pt x="2478" y="5499"/>
                    <a:pt x="2388" y="5409"/>
                  </a:cubicBezTo>
                  <a:lnTo>
                    <a:pt x="1977" y="4998"/>
                  </a:lnTo>
                  <a:cubicBezTo>
                    <a:pt x="1962" y="4982"/>
                    <a:pt x="1941" y="4932"/>
                    <a:pt x="1941" y="4911"/>
                  </a:cubicBezTo>
                  <a:lnTo>
                    <a:pt x="1941" y="3633"/>
                  </a:lnTo>
                  <a:cubicBezTo>
                    <a:pt x="2160" y="3552"/>
                    <a:pt x="2315" y="3342"/>
                    <a:pt x="2315" y="3095"/>
                  </a:cubicBezTo>
                  <a:cubicBezTo>
                    <a:pt x="2315" y="2778"/>
                    <a:pt x="2058" y="2522"/>
                    <a:pt x="1741" y="2522"/>
                  </a:cubicBezTo>
                  <a:cubicBezTo>
                    <a:pt x="1426" y="2522"/>
                    <a:pt x="1168" y="2780"/>
                    <a:pt x="1168" y="3095"/>
                  </a:cubicBezTo>
                  <a:cubicBezTo>
                    <a:pt x="1168" y="3342"/>
                    <a:pt x="1324" y="3551"/>
                    <a:pt x="1541" y="3633"/>
                  </a:cubicBezTo>
                  <a:lnTo>
                    <a:pt x="1541" y="4911"/>
                  </a:lnTo>
                  <a:cubicBezTo>
                    <a:pt x="1541" y="5039"/>
                    <a:pt x="1604" y="5189"/>
                    <a:pt x="1694" y="5280"/>
                  </a:cubicBezTo>
                  <a:lnTo>
                    <a:pt x="2104" y="5691"/>
                  </a:lnTo>
                  <a:cubicBezTo>
                    <a:pt x="2120" y="5707"/>
                    <a:pt x="2140" y="5757"/>
                    <a:pt x="2140" y="5777"/>
                  </a:cubicBezTo>
                  <a:lnTo>
                    <a:pt x="2140" y="7533"/>
                  </a:lnTo>
                  <a:cubicBezTo>
                    <a:pt x="1130" y="6821"/>
                    <a:pt x="474" y="5644"/>
                    <a:pt x="474" y="4321"/>
                  </a:cubicBezTo>
                  <a:cubicBezTo>
                    <a:pt x="474" y="2753"/>
                    <a:pt x="1397" y="1397"/>
                    <a:pt x="2729" y="770"/>
                  </a:cubicBezTo>
                  <a:lnTo>
                    <a:pt x="2729" y="1675"/>
                  </a:lnTo>
                  <a:cubicBezTo>
                    <a:pt x="2511" y="1756"/>
                    <a:pt x="2356" y="1967"/>
                    <a:pt x="2356" y="2213"/>
                  </a:cubicBezTo>
                  <a:cubicBezTo>
                    <a:pt x="2356" y="2530"/>
                    <a:pt x="2612" y="2787"/>
                    <a:pt x="2929" y="2787"/>
                  </a:cubicBezTo>
                  <a:cubicBezTo>
                    <a:pt x="3244" y="2787"/>
                    <a:pt x="3502" y="2529"/>
                    <a:pt x="3502" y="2213"/>
                  </a:cubicBezTo>
                  <a:cubicBezTo>
                    <a:pt x="3502" y="1967"/>
                    <a:pt x="3347" y="1757"/>
                    <a:pt x="3129" y="1675"/>
                  </a:cubicBezTo>
                  <a:lnTo>
                    <a:pt x="3129" y="608"/>
                  </a:lnTo>
                  <a:cubicBezTo>
                    <a:pt x="3525" y="474"/>
                    <a:pt x="3948" y="400"/>
                    <a:pt x="4389" y="400"/>
                  </a:cubicBezTo>
                  <a:cubicBezTo>
                    <a:pt x="5004" y="400"/>
                    <a:pt x="5593" y="538"/>
                    <a:pt x="6138" y="811"/>
                  </a:cubicBezTo>
                  <a:cubicBezTo>
                    <a:pt x="6166" y="826"/>
                    <a:pt x="6197" y="833"/>
                    <a:pt x="6227" y="833"/>
                  </a:cubicBezTo>
                  <a:cubicBezTo>
                    <a:pt x="6300" y="833"/>
                    <a:pt x="6371" y="792"/>
                    <a:pt x="6405" y="723"/>
                  </a:cubicBezTo>
                  <a:cubicBezTo>
                    <a:pt x="6456" y="624"/>
                    <a:pt x="6415" y="505"/>
                    <a:pt x="6317" y="454"/>
                  </a:cubicBezTo>
                  <a:cubicBezTo>
                    <a:pt x="5716" y="154"/>
                    <a:pt x="5069" y="1"/>
                    <a:pt x="4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2020766" y="1601032"/>
              <a:ext cx="13592" cy="39928"/>
            </a:xfrm>
            <a:custGeom>
              <a:avLst/>
              <a:gdLst/>
              <a:ahLst/>
              <a:cxnLst/>
              <a:rect l="l" t="t" r="r" b="b"/>
              <a:pathLst>
                <a:path w="401" h="1178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lnTo>
                    <a:pt x="0" y="977"/>
                  </a:lnTo>
                  <a:cubicBezTo>
                    <a:pt x="0" y="1087"/>
                    <a:pt x="90" y="1177"/>
                    <a:pt x="200" y="1177"/>
                  </a:cubicBezTo>
                  <a:cubicBezTo>
                    <a:pt x="310" y="1177"/>
                    <a:pt x="401" y="1087"/>
                    <a:pt x="401" y="977"/>
                  </a:cubicBezTo>
                  <a:lnTo>
                    <a:pt x="401" y="200"/>
                  </a:lnTo>
                  <a:cubicBezTo>
                    <a:pt x="398" y="91"/>
                    <a:pt x="310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822785" y="1804538"/>
              <a:ext cx="71146" cy="71756"/>
            </a:xfrm>
            <a:custGeom>
              <a:avLst/>
              <a:gdLst/>
              <a:ahLst/>
              <a:cxnLst/>
              <a:rect l="l" t="t" r="r" b="b"/>
              <a:pathLst>
                <a:path w="2099" h="2117" extrusionOk="0">
                  <a:moveTo>
                    <a:pt x="1050" y="401"/>
                  </a:moveTo>
                  <a:cubicBezTo>
                    <a:pt x="1409" y="401"/>
                    <a:pt x="1699" y="695"/>
                    <a:pt x="1699" y="1059"/>
                  </a:cubicBezTo>
                  <a:cubicBezTo>
                    <a:pt x="1699" y="1422"/>
                    <a:pt x="1409" y="1716"/>
                    <a:pt x="1050" y="1716"/>
                  </a:cubicBezTo>
                  <a:cubicBezTo>
                    <a:pt x="691" y="1716"/>
                    <a:pt x="399" y="1422"/>
                    <a:pt x="399" y="1059"/>
                  </a:cubicBezTo>
                  <a:cubicBezTo>
                    <a:pt x="399" y="695"/>
                    <a:pt x="691" y="401"/>
                    <a:pt x="1050" y="401"/>
                  </a:cubicBezTo>
                  <a:close/>
                  <a:moveTo>
                    <a:pt x="1050" y="1"/>
                  </a:moveTo>
                  <a:cubicBezTo>
                    <a:pt x="471" y="1"/>
                    <a:pt x="0" y="475"/>
                    <a:pt x="0" y="1059"/>
                  </a:cubicBezTo>
                  <a:cubicBezTo>
                    <a:pt x="0" y="1642"/>
                    <a:pt x="471" y="2116"/>
                    <a:pt x="1050" y="2116"/>
                  </a:cubicBezTo>
                  <a:cubicBezTo>
                    <a:pt x="1628" y="2116"/>
                    <a:pt x="2098" y="1642"/>
                    <a:pt x="2098" y="1059"/>
                  </a:cubicBezTo>
                  <a:cubicBezTo>
                    <a:pt x="2098" y="475"/>
                    <a:pt x="1630" y="1"/>
                    <a:pt x="1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1839394" y="1821350"/>
              <a:ext cx="37929" cy="38166"/>
            </a:xfrm>
            <a:custGeom>
              <a:avLst/>
              <a:gdLst/>
              <a:ahLst/>
              <a:cxnLst/>
              <a:rect l="l" t="t" r="r" b="b"/>
              <a:pathLst>
                <a:path w="1119" h="1126" extrusionOk="0">
                  <a:moveTo>
                    <a:pt x="560" y="399"/>
                  </a:moveTo>
                  <a:cubicBezTo>
                    <a:pt x="648" y="399"/>
                    <a:pt x="719" y="472"/>
                    <a:pt x="719" y="563"/>
                  </a:cubicBezTo>
                  <a:cubicBezTo>
                    <a:pt x="720" y="652"/>
                    <a:pt x="648" y="726"/>
                    <a:pt x="560" y="726"/>
                  </a:cubicBezTo>
                  <a:cubicBezTo>
                    <a:pt x="472" y="726"/>
                    <a:pt x="401" y="652"/>
                    <a:pt x="401" y="563"/>
                  </a:cubicBezTo>
                  <a:cubicBezTo>
                    <a:pt x="401" y="472"/>
                    <a:pt x="473" y="399"/>
                    <a:pt x="560" y="399"/>
                  </a:cubicBezTo>
                  <a:close/>
                  <a:moveTo>
                    <a:pt x="560" y="0"/>
                  </a:moveTo>
                  <a:cubicBezTo>
                    <a:pt x="252" y="0"/>
                    <a:pt x="1" y="254"/>
                    <a:pt x="1" y="563"/>
                  </a:cubicBezTo>
                  <a:cubicBezTo>
                    <a:pt x="1" y="872"/>
                    <a:pt x="252" y="1126"/>
                    <a:pt x="560" y="1126"/>
                  </a:cubicBezTo>
                  <a:cubicBezTo>
                    <a:pt x="868" y="1126"/>
                    <a:pt x="1119" y="872"/>
                    <a:pt x="1119" y="563"/>
                  </a:cubicBezTo>
                  <a:cubicBezTo>
                    <a:pt x="1119" y="252"/>
                    <a:pt x="869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911285" y="1565104"/>
              <a:ext cx="38911" cy="60198"/>
            </a:xfrm>
            <a:custGeom>
              <a:avLst/>
              <a:gdLst/>
              <a:ahLst/>
              <a:cxnLst/>
              <a:rect l="l" t="t" r="r" b="b"/>
              <a:pathLst>
                <a:path w="1148" h="1776" extrusionOk="0">
                  <a:moveTo>
                    <a:pt x="574" y="401"/>
                  </a:moveTo>
                  <a:cubicBezTo>
                    <a:pt x="670" y="401"/>
                    <a:pt x="748" y="479"/>
                    <a:pt x="748" y="575"/>
                  </a:cubicBezTo>
                  <a:cubicBezTo>
                    <a:pt x="748" y="670"/>
                    <a:pt x="670" y="749"/>
                    <a:pt x="574" y="749"/>
                  </a:cubicBezTo>
                  <a:cubicBezTo>
                    <a:pt x="478" y="749"/>
                    <a:pt x="400" y="670"/>
                    <a:pt x="400" y="575"/>
                  </a:cubicBezTo>
                  <a:cubicBezTo>
                    <a:pt x="400" y="479"/>
                    <a:pt x="478" y="401"/>
                    <a:pt x="574" y="401"/>
                  </a:cubicBezTo>
                  <a:close/>
                  <a:moveTo>
                    <a:pt x="574" y="0"/>
                  </a:moveTo>
                  <a:cubicBezTo>
                    <a:pt x="259" y="0"/>
                    <a:pt x="0" y="258"/>
                    <a:pt x="0" y="575"/>
                  </a:cubicBezTo>
                  <a:cubicBezTo>
                    <a:pt x="0" y="821"/>
                    <a:pt x="156" y="1030"/>
                    <a:pt x="374" y="1112"/>
                  </a:cubicBezTo>
                  <a:lnTo>
                    <a:pt x="374" y="1575"/>
                  </a:lnTo>
                  <a:cubicBezTo>
                    <a:pt x="374" y="1685"/>
                    <a:pt x="464" y="1776"/>
                    <a:pt x="574" y="1776"/>
                  </a:cubicBezTo>
                  <a:cubicBezTo>
                    <a:pt x="685" y="1776"/>
                    <a:pt x="774" y="1685"/>
                    <a:pt x="774" y="1575"/>
                  </a:cubicBezTo>
                  <a:lnTo>
                    <a:pt x="774" y="1112"/>
                  </a:lnTo>
                  <a:cubicBezTo>
                    <a:pt x="993" y="1032"/>
                    <a:pt x="1148" y="821"/>
                    <a:pt x="1148" y="575"/>
                  </a:cubicBezTo>
                  <a:cubicBezTo>
                    <a:pt x="1148" y="258"/>
                    <a:pt x="891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oogle Shape;13499;p88">
            <a:extLst>
              <a:ext uri="{FF2B5EF4-FFF2-40B4-BE49-F238E27FC236}">
                <a16:creationId xmlns:a16="http://schemas.microsoft.com/office/drawing/2014/main" id="{98D5BA85-FA95-6A9E-77F2-68BE8F747FF4}"/>
              </a:ext>
            </a:extLst>
          </p:cNvPr>
          <p:cNvGrpSpPr/>
          <p:nvPr/>
        </p:nvGrpSpPr>
        <p:grpSpPr>
          <a:xfrm>
            <a:off x="8865241" y="3141680"/>
            <a:ext cx="598859" cy="592556"/>
            <a:chOff x="4670239" y="1541599"/>
            <a:chExt cx="359679" cy="321833"/>
          </a:xfrm>
          <a:solidFill>
            <a:schemeClr val="bg1"/>
          </a:solidFill>
        </p:grpSpPr>
        <p:sp>
          <p:nvSpPr>
            <p:cNvPr id="3" name="Google Shape;13500;p88">
              <a:extLst>
                <a:ext uri="{FF2B5EF4-FFF2-40B4-BE49-F238E27FC236}">
                  <a16:creationId xmlns:a16="http://schemas.microsoft.com/office/drawing/2014/main" id="{3F1FCB3C-6D92-6254-3FF8-F2D8CFF679AF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01;p88">
              <a:extLst>
                <a:ext uri="{FF2B5EF4-FFF2-40B4-BE49-F238E27FC236}">
                  <a16:creationId xmlns:a16="http://schemas.microsoft.com/office/drawing/2014/main" id="{96CE4A53-8392-3300-5EC3-1E6B3FB20B68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02;p88">
              <a:extLst>
                <a:ext uri="{FF2B5EF4-FFF2-40B4-BE49-F238E27FC236}">
                  <a16:creationId xmlns:a16="http://schemas.microsoft.com/office/drawing/2014/main" id="{94738486-EAE4-A645-AAFC-CDADA4A64671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03;p88">
              <a:extLst>
                <a:ext uri="{FF2B5EF4-FFF2-40B4-BE49-F238E27FC236}">
                  <a16:creationId xmlns:a16="http://schemas.microsoft.com/office/drawing/2014/main" id="{38BB85B4-ED8E-DC85-C85E-7654114EE449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04;p88">
              <a:extLst>
                <a:ext uri="{FF2B5EF4-FFF2-40B4-BE49-F238E27FC236}">
                  <a16:creationId xmlns:a16="http://schemas.microsoft.com/office/drawing/2014/main" id="{A0ACEE21-F2CC-C9AA-FC39-04573E4A9B23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F33A19B3-2B5F-7968-084F-7CA5A898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75" y="4362907"/>
            <a:ext cx="642709" cy="642709"/>
          </a:xfrm>
          <a:prstGeom prst="rect">
            <a:avLst/>
          </a:prstGeom>
        </p:spPr>
      </p:pic>
      <p:sp>
        <p:nvSpPr>
          <p:cNvPr id="18" name="Google Shape;277;p42">
            <a:extLst>
              <a:ext uri="{FF2B5EF4-FFF2-40B4-BE49-F238E27FC236}">
                <a16:creationId xmlns:a16="http://schemas.microsoft.com/office/drawing/2014/main" id="{1F88BFE5-8376-CA7A-77D7-D462E80FC6E7}"/>
              </a:ext>
            </a:extLst>
          </p:cNvPr>
          <p:cNvSpPr txBox="1">
            <a:spLocks/>
          </p:cNvSpPr>
          <p:nvPr/>
        </p:nvSpPr>
        <p:spPr>
          <a:xfrm>
            <a:off x="14202144" y="717624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273167-2D84-2C04-E47E-B09D53847A3B}"/>
              </a:ext>
            </a:extLst>
          </p:cNvPr>
          <p:cNvGrpSpPr/>
          <p:nvPr/>
        </p:nvGrpSpPr>
        <p:grpSpPr>
          <a:xfrm>
            <a:off x="14011761" y="1871205"/>
            <a:ext cx="7116967" cy="4459294"/>
            <a:chOff x="1809750" y="923730"/>
            <a:chExt cx="8572500" cy="5645021"/>
          </a:xfrm>
        </p:grpSpPr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F13AF1-35D3-9EE0-5B05-D17000396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182164-5829-4D46-3B40-3AE683A8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77;p42">
            <a:extLst>
              <a:ext uri="{FF2B5EF4-FFF2-40B4-BE49-F238E27FC236}">
                <a16:creationId xmlns:a16="http://schemas.microsoft.com/office/drawing/2014/main" id="{AC791052-DF45-2D4D-C79E-0EFC97F0B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89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Црни петак у Србији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898F3-631F-1E0C-D984-90D5A27D4889}"/>
              </a:ext>
            </a:extLst>
          </p:cNvPr>
          <p:cNvGrpSpPr/>
          <p:nvPr/>
        </p:nvGrpSpPr>
        <p:grpSpPr>
          <a:xfrm>
            <a:off x="2537516" y="1681082"/>
            <a:ext cx="7116967" cy="4459294"/>
            <a:chOff x="1809750" y="923730"/>
            <a:chExt cx="8572500" cy="5645021"/>
          </a:xfrm>
        </p:grpSpPr>
        <p:pic>
          <p:nvPicPr>
            <p:cNvPr id="30" name="Picture 2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FC2D54-660E-90A8-A93E-CD1016C6B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0" b="4218"/>
            <a:stretch/>
          </p:blipFill>
          <p:spPr>
            <a:xfrm>
              <a:off x="1809750" y="923730"/>
              <a:ext cx="8572500" cy="56450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B808E6F-1169-3BB1-23CC-62C07E8E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943" y="1311040"/>
              <a:ext cx="3460869" cy="1553458"/>
            </a:xfrm>
            <a:prstGeom prst="rect">
              <a:avLst/>
            </a:prstGeom>
          </p:spPr>
        </p:pic>
      </p:grpSp>
      <p:sp>
        <p:nvSpPr>
          <p:cNvPr id="34" name="Google Shape;277;p42">
            <a:extLst>
              <a:ext uri="{FF2B5EF4-FFF2-40B4-BE49-F238E27FC236}">
                <a16:creationId xmlns:a16="http://schemas.microsoft.com/office/drawing/2014/main" id="{DE261A9D-7A4A-C449-7152-B33A1F992302}"/>
              </a:ext>
            </a:extLst>
          </p:cNvPr>
          <p:cNvSpPr txBox="1">
            <a:spLocks/>
          </p:cNvSpPr>
          <p:nvPr/>
        </p:nvSpPr>
        <p:spPr>
          <a:xfrm>
            <a:off x="-8893829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Ови проблеми доводе до: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5" name="Google Shape;281;p42">
            <a:extLst>
              <a:ext uri="{FF2B5EF4-FFF2-40B4-BE49-F238E27FC236}">
                <a16:creationId xmlns:a16="http://schemas.microsoft.com/office/drawing/2014/main" id="{9DB0611E-D2E0-32DE-E594-B61C9D28D77F}"/>
              </a:ext>
            </a:extLst>
          </p:cNvPr>
          <p:cNvSpPr txBox="1">
            <a:spLocks/>
          </p:cNvSpPr>
          <p:nvPr/>
        </p:nvSpPr>
        <p:spPr>
          <a:xfrm>
            <a:off x="-7872129" y="1672371"/>
            <a:ext cx="2280673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 sz="2000">
                <a:solidFill>
                  <a:schemeClr val="bg1"/>
                </a:solidFill>
                <a:latin typeface="Constantia" panose="02030602050306030303" pitchFamily="18" charset="0"/>
              </a:rPr>
              <a:t>Лоше информисаности</a:t>
            </a:r>
            <a:endParaRPr lang="sr-Cyrl-R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6" name="Google Shape;282;p42">
            <a:extLst>
              <a:ext uri="{FF2B5EF4-FFF2-40B4-BE49-F238E27FC236}">
                <a16:creationId xmlns:a16="http://schemas.microsoft.com/office/drawing/2014/main" id="{861CD37F-09FB-3371-E48A-C7BAFFF15408}"/>
              </a:ext>
            </a:extLst>
          </p:cNvPr>
          <p:cNvSpPr txBox="1">
            <a:spLocks/>
          </p:cNvSpPr>
          <p:nvPr/>
        </p:nvSpPr>
        <p:spPr>
          <a:xfrm>
            <a:off x="-4833969" y="2798877"/>
            <a:ext cx="2060400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 sz="2000">
                <a:solidFill>
                  <a:schemeClr val="bg1"/>
                </a:solidFill>
              </a:rPr>
              <a:t>Куповине по неповољним ценама</a:t>
            </a:r>
            <a:endParaRPr lang="sr-Cyrl-RS" sz="2000" dirty="0">
              <a:solidFill>
                <a:schemeClr val="bg1"/>
              </a:solidFill>
            </a:endParaRPr>
          </a:p>
        </p:txBody>
      </p:sp>
      <p:sp>
        <p:nvSpPr>
          <p:cNvPr id="37" name="Google Shape;283;p42">
            <a:extLst>
              <a:ext uri="{FF2B5EF4-FFF2-40B4-BE49-F238E27FC236}">
                <a16:creationId xmlns:a16="http://schemas.microsoft.com/office/drawing/2014/main" id="{0393F7A1-EE1A-374E-B476-69776D03B89A}"/>
              </a:ext>
            </a:extLst>
          </p:cNvPr>
          <p:cNvSpPr txBox="1">
            <a:spLocks/>
          </p:cNvSpPr>
          <p:nvPr/>
        </p:nvSpPr>
        <p:spPr>
          <a:xfrm>
            <a:off x="-7878726" y="4054680"/>
            <a:ext cx="2060400" cy="88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sr-Cyrl-RS">
                <a:solidFill>
                  <a:schemeClr val="bg1"/>
                </a:solidFill>
              </a:rPr>
              <a:t>Куповине застарелих производа</a:t>
            </a:r>
            <a:endParaRPr lang="sr-Cyrl-RS" dirty="0">
              <a:solidFill>
                <a:schemeClr val="bg1"/>
              </a:solidFill>
            </a:endParaRPr>
          </a:p>
        </p:txBody>
      </p:sp>
      <p:cxnSp>
        <p:nvCxnSpPr>
          <p:cNvPr id="38" name="Google Shape;284;p42">
            <a:extLst>
              <a:ext uri="{FF2B5EF4-FFF2-40B4-BE49-F238E27FC236}">
                <a16:creationId xmlns:a16="http://schemas.microsoft.com/office/drawing/2014/main" id="{3F4990B6-63A4-C25C-0DD2-6C42522AB8AF}"/>
              </a:ext>
            </a:extLst>
          </p:cNvPr>
          <p:cNvCxnSpPr/>
          <p:nvPr/>
        </p:nvCxnSpPr>
        <p:spPr>
          <a:xfrm>
            <a:off x="-8025512" y="1768571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" name="Google Shape;285;p42">
            <a:extLst>
              <a:ext uri="{FF2B5EF4-FFF2-40B4-BE49-F238E27FC236}">
                <a16:creationId xmlns:a16="http://schemas.microsoft.com/office/drawing/2014/main" id="{C9A6B70A-6738-0FD3-41A8-B779C7367FD8}"/>
              </a:ext>
            </a:extLst>
          </p:cNvPr>
          <p:cNvCxnSpPr>
            <a:cxnSpLocks/>
          </p:cNvCxnSpPr>
          <p:nvPr/>
        </p:nvCxnSpPr>
        <p:spPr>
          <a:xfrm>
            <a:off x="-3018973" y="2895077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286;p42">
            <a:extLst>
              <a:ext uri="{FF2B5EF4-FFF2-40B4-BE49-F238E27FC236}">
                <a16:creationId xmlns:a16="http://schemas.microsoft.com/office/drawing/2014/main" id="{3D823847-94CC-142C-F24F-39046C38BFBD}"/>
              </a:ext>
            </a:extLst>
          </p:cNvPr>
          <p:cNvCxnSpPr/>
          <p:nvPr/>
        </p:nvCxnSpPr>
        <p:spPr>
          <a:xfrm>
            <a:off x="-8032110" y="4150880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1" name="Google Shape;287;p42">
            <a:extLst>
              <a:ext uri="{FF2B5EF4-FFF2-40B4-BE49-F238E27FC236}">
                <a16:creationId xmlns:a16="http://schemas.microsoft.com/office/drawing/2014/main" id="{8AF92B63-3293-3D78-03B2-385AEA9E7E18}"/>
              </a:ext>
            </a:extLst>
          </p:cNvPr>
          <p:cNvGrpSpPr/>
          <p:nvPr/>
        </p:nvGrpSpPr>
        <p:grpSpPr>
          <a:xfrm>
            <a:off x="-8893829" y="1829097"/>
            <a:ext cx="615940" cy="566544"/>
            <a:chOff x="1791738" y="1482705"/>
            <a:chExt cx="461955" cy="424908"/>
          </a:xfrm>
          <a:solidFill>
            <a:schemeClr val="bg1"/>
          </a:solidFill>
        </p:grpSpPr>
        <p:sp>
          <p:nvSpPr>
            <p:cNvPr id="42" name="Google Shape;288;p42">
              <a:extLst>
                <a:ext uri="{FF2B5EF4-FFF2-40B4-BE49-F238E27FC236}">
                  <a16:creationId xmlns:a16="http://schemas.microsoft.com/office/drawing/2014/main" id="{B3EEB85A-EB31-2589-1746-3E7616A3AE56}"/>
                </a:ext>
              </a:extLst>
            </p:cNvPr>
            <p:cNvSpPr/>
            <p:nvPr/>
          </p:nvSpPr>
          <p:spPr>
            <a:xfrm>
              <a:off x="207235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6" y="399"/>
                  </a:moveTo>
                  <a:cubicBezTo>
                    <a:pt x="689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89" y="1003"/>
                    <a:pt x="586" y="1003"/>
                  </a:cubicBezTo>
                  <a:cubicBezTo>
                    <a:pt x="481" y="1003"/>
                    <a:pt x="398" y="918"/>
                    <a:pt x="398" y="816"/>
                  </a:cubicBezTo>
                  <a:lnTo>
                    <a:pt x="398" y="586"/>
                  </a:lnTo>
                  <a:cubicBezTo>
                    <a:pt x="398" y="482"/>
                    <a:pt x="481" y="399"/>
                    <a:pt x="586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89;p42">
              <a:extLst>
                <a:ext uri="{FF2B5EF4-FFF2-40B4-BE49-F238E27FC236}">
                  <a16:creationId xmlns:a16="http://schemas.microsoft.com/office/drawing/2014/main" id="{09927FB5-4236-28FF-8F3F-F83D5E9CD07C}"/>
                </a:ext>
              </a:extLst>
            </p:cNvPr>
            <p:cNvSpPr/>
            <p:nvPr/>
          </p:nvSpPr>
          <p:spPr>
            <a:xfrm>
              <a:off x="2169328" y="1513719"/>
              <a:ext cx="39793" cy="47521"/>
            </a:xfrm>
            <a:custGeom>
              <a:avLst/>
              <a:gdLst/>
              <a:ahLst/>
              <a:cxnLst/>
              <a:rect l="l" t="t" r="r" b="b"/>
              <a:pathLst>
                <a:path w="1174" h="1402" extrusionOk="0">
                  <a:moveTo>
                    <a:pt x="585" y="399"/>
                  </a:moveTo>
                  <a:cubicBezTo>
                    <a:pt x="688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90" y="1003"/>
                    <a:pt x="585" y="1003"/>
                  </a:cubicBezTo>
                  <a:cubicBezTo>
                    <a:pt x="483" y="1003"/>
                    <a:pt x="399" y="918"/>
                    <a:pt x="399" y="816"/>
                  </a:cubicBezTo>
                  <a:lnTo>
                    <a:pt x="399" y="586"/>
                  </a:lnTo>
                  <a:cubicBezTo>
                    <a:pt x="399" y="482"/>
                    <a:pt x="482" y="399"/>
                    <a:pt x="585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1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1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90;p42">
              <a:extLst>
                <a:ext uri="{FF2B5EF4-FFF2-40B4-BE49-F238E27FC236}">
                  <a16:creationId xmlns:a16="http://schemas.microsoft.com/office/drawing/2014/main" id="{7FABF8CC-E2EA-6E13-E1B4-818364E40AC8}"/>
                </a:ext>
              </a:extLst>
            </p:cNvPr>
            <p:cNvSpPr/>
            <p:nvPr/>
          </p:nvSpPr>
          <p:spPr>
            <a:xfrm>
              <a:off x="221393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7" y="399"/>
                  </a:moveTo>
                  <a:cubicBezTo>
                    <a:pt x="689" y="399"/>
                    <a:pt x="775" y="483"/>
                    <a:pt x="775" y="586"/>
                  </a:cubicBezTo>
                  <a:lnTo>
                    <a:pt x="775" y="816"/>
                  </a:lnTo>
                  <a:cubicBezTo>
                    <a:pt x="775" y="919"/>
                    <a:pt x="690" y="1003"/>
                    <a:pt x="587" y="1003"/>
                  </a:cubicBezTo>
                  <a:cubicBezTo>
                    <a:pt x="484" y="1003"/>
                    <a:pt x="400" y="918"/>
                    <a:pt x="400" y="816"/>
                  </a:cubicBezTo>
                  <a:lnTo>
                    <a:pt x="400" y="586"/>
                  </a:lnTo>
                  <a:cubicBezTo>
                    <a:pt x="400" y="482"/>
                    <a:pt x="483" y="399"/>
                    <a:pt x="587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91;p42">
              <a:extLst>
                <a:ext uri="{FF2B5EF4-FFF2-40B4-BE49-F238E27FC236}">
                  <a16:creationId xmlns:a16="http://schemas.microsoft.com/office/drawing/2014/main" id="{564E35E5-01C4-8135-9EAB-7F0C7EC86CAB}"/>
                </a:ext>
              </a:extLst>
            </p:cNvPr>
            <p:cNvSpPr/>
            <p:nvPr/>
          </p:nvSpPr>
          <p:spPr>
            <a:xfrm>
              <a:off x="2115028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7" y="1314"/>
                    <a:pt x="617" y="1205"/>
                  </a:cubicBezTo>
                  <a:lnTo>
                    <a:pt x="617" y="201"/>
                  </a:lnTo>
                  <a:cubicBezTo>
                    <a:pt x="614" y="90"/>
                    <a:pt x="525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92;p42">
              <a:extLst>
                <a:ext uri="{FF2B5EF4-FFF2-40B4-BE49-F238E27FC236}">
                  <a16:creationId xmlns:a16="http://schemas.microsoft.com/office/drawing/2014/main" id="{861BD73D-DF93-2A88-8480-8FCB40CCEF6A}"/>
                </a:ext>
              </a:extLst>
            </p:cNvPr>
            <p:cNvSpPr/>
            <p:nvPr/>
          </p:nvSpPr>
          <p:spPr>
            <a:xfrm>
              <a:off x="2141670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6" y="1314"/>
                    <a:pt x="616" y="1205"/>
                  </a:cubicBezTo>
                  <a:lnTo>
                    <a:pt x="616" y="201"/>
                  </a:lnTo>
                  <a:cubicBezTo>
                    <a:pt x="615" y="90"/>
                    <a:pt x="526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93;p42">
              <a:extLst>
                <a:ext uri="{FF2B5EF4-FFF2-40B4-BE49-F238E27FC236}">
                  <a16:creationId xmlns:a16="http://schemas.microsoft.com/office/drawing/2014/main" id="{D7A43FF8-D8F7-8E63-8162-2C85F500A2A4}"/>
                </a:ext>
              </a:extLst>
            </p:cNvPr>
            <p:cNvSpPr/>
            <p:nvPr/>
          </p:nvSpPr>
          <p:spPr>
            <a:xfrm>
              <a:off x="2213934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7" y="400"/>
                  </a:moveTo>
                  <a:cubicBezTo>
                    <a:pt x="689" y="400"/>
                    <a:pt x="775" y="485"/>
                    <a:pt x="775" y="587"/>
                  </a:cubicBezTo>
                  <a:lnTo>
                    <a:pt x="775" y="816"/>
                  </a:lnTo>
                  <a:cubicBezTo>
                    <a:pt x="775" y="921"/>
                    <a:pt x="690" y="1004"/>
                    <a:pt x="587" y="1004"/>
                  </a:cubicBezTo>
                  <a:cubicBezTo>
                    <a:pt x="484" y="1004"/>
                    <a:pt x="400" y="919"/>
                    <a:pt x="400" y="816"/>
                  </a:cubicBezTo>
                  <a:lnTo>
                    <a:pt x="400" y="587"/>
                  </a:lnTo>
                  <a:cubicBezTo>
                    <a:pt x="400" y="483"/>
                    <a:pt x="483" y="400"/>
                    <a:pt x="587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94;p42">
              <a:extLst>
                <a:ext uri="{FF2B5EF4-FFF2-40B4-BE49-F238E27FC236}">
                  <a16:creationId xmlns:a16="http://schemas.microsoft.com/office/drawing/2014/main" id="{003AA977-B0AD-B5A1-6D81-581A965B70EF}"/>
                </a:ext>
              </a:extLst>
            </p:cNvPr>
            <p:cNvSpPr/>
            <p:nvPr/>
          </p:nvSpPr>
          <p:spPr>
            <a:xfrm>
              <a:off x="2143127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6" y="400"/>
                  </a:moveTo>
                  <a:cubicBezTo>
                    <a:pt x="688" y="400"/>
                    <a:pt x="773" y="485"/>
                    <a:pt x="773" y="587"/>
                  </a:cubicBezTo>
                  <a:lnTo>
                    <a:pt x="773" y="816"/>
                  </a:lnTo>
                  <a:cubicBezTo>
                    <a:pt x="773" y="921"/>
                    <a:pt x="689" y="1004"/>
                    <a:pt x="586" y="1004"/>
                  </a:cubicBezTo>
                  <a:cubicBezTo>
                    <a:pt x="483" y="1004"/>
                    <a:pt x="398" y="919"/>
                    <a:pt x="398" y="816"/>
                  </a:cubicBezTo>
                  <a:lnTo>
                    <a:pt x="398" y="587"/>
                  </a:lnTo>
                  <a:cubicBezTo>
                    <a:pt x="398" y="483"/>
                    <a:pt x="481" y="400"/>
                    <a:pt x="586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95;p42">
              <a:extLst>
                <a:ext uri="{FF2B5EF4-FFF2-40B4-BE49-F238E27FC236}">
                  <a16:creationId xmlns:a16="http://schemas.microsoft.com/office/drawing/2014/main" id="{C92F53C5-2473-3244-B644-431233CFE6D9}"/>
                </a:ext>
              </a:extLst>
            </p:cNvPr>
            <p:cNvSpPr/>
            <p:nvPr/>
          </p:nvSpPr>
          <p:spPr>
            <a:xfrm>
              <a:off x="2186479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96;p42">
              <a:extLst>
                <a:ext uri="{FF2B5EF4-FFF2-40B4-BE49-F238E27FC236}">
                  <a16:creationId xmlns:a16="http://schemas.microsoft.com/office/drawing/2014/main" id="{AAF0A04E-B961-8CE1-3F92-82E0C2BC02D1}"/>
                </a:ext>
              </a:extLst>
            </p:cNvPr>
            <p:cNvSpPr/>
            <p:nvPr/>
          </p:nvSpPr>
          <p:spPr>
            <a:xfrm>
              <a:off x="2089065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1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5" y="1316"/>
                    <a:pt x="615" y="1205"/>
                  </a:cubicBezTo>
                  <a:lnTo>
                    <a:pt x="615" y="203"/>
                  </a:lnTo>
                  <a:cubicBezTo>
                    <a:pt x="613" y="90"/>
                    <a:pt x="525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97;p42">
              <a:extLst>
                <a:ext uri="{FF2B5EF4-FFF2-40B4-BE49-F238E27FC236}">
                  <a16:creationId xmlns:a16="http://schemas.microsoft.com/office/drawing/2014/main" id="{FB5DC1F6-EF52-6D28-7F80-E0C7CF0C47E6}"/>
                </a:ext>
              </a:extLst>
            </p:cNvPr>
            <p:cNvSpPr/>
            <p:nvPr/>
          </p:nvSpPr>
          <p:spPr>
            <a:xfrm>
              <a:off x="2115706" y="1574594"/>
              <a:ext cx="20913" cy="47656"/>
            </a:xfrm>
            <a:custGeom>
              <a:avLst/>
              <a:gdLst/>
              <a:ahLst/>
              <a:cxnLst/>
              <a:rect l="l" t="t" r="r" b="b"/>
              <a:pathLst>
                <a:path w="617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98;p42">
              <a:extLst>
                <a:ext uri="{FF2B5EF4-FFF2-40B4-BE49-F238E27FC236}">
                  <a16:creationId xmlns:a16="http://schemas.microsoft.com/office/drawing/2014/main" id="{898CEDE6-341D-351F-6161-10EC5317B822}"/>
                </a:ext>
              </a:extLst>
            </p:cNvPr>
            <p:cNvSpPr/>
            <p:nvPr/>
          </p:nvSpPr>
          <p:spPr>
            <a:xfrm>
              <a:off x="1791738" y="1482705"/>
              <a:ext cx="338679" cy="424908"/>
            </a:xfrm>
            <a:custGeom>
              <a:avLst/>
              <a:gdLst/>
              <a:ahLst/>
              <a:cxnLst/>
              <a:rect l="l" t="t" r="r" b="b"/>
              <a:pathLst>
                <a:path w="9992" h="12536" extrusionOk="0">
                  <a:moveTo>
                    <a:pt x="2931" y="2039"/>
                  </a:moveTo>
                  <a:cubicBezTo>
                    <a:pt x="3028" y="2039"/>
                    <a:pt x="3106" y="2117"/>
                    <a:pt x="3106" y="2213"/>
                  </a:cubicBezTo>
                  <a:cubicBezTo>
                    <a:pt x="3106" y="2309"/>
                    <a:pt x="3028" y="2387"/>
                    <a:pt x="2931" y="2387"/>
                  </a:cubicBezTo>
                  <a:cubicBezTo>
                    <a:pt x="2835" y="2387"/>
                    <a:pt x="2757" y="2309"/>
                    <a:pt x="2757" y="2213"/>
                  </a:cubicBezTo>
                  <a:cubicBezTo>
                    <a:pt x="2757" y="2117"/>
                    <a:pt x="2835" y="2039"/>
                    <a:pt x="2931" y="2039"/>
                  </a:cubicBezTo>
                  <a:close/>
                  <a:moveTo>
                    <a:pt x="1744" y="2921"/>
                  </a:moveTo>
                  <a:cubicBezTo>
                    <a:pt x="1840" y="2921"/>
                    <a:pt x="1919" y="2999"/>
                    <a:pt x="1919" y="3095"/>
                  </a:cubicBezTo>
                  <a:cubicBezTo>
                    <a:pt x="1919" y="3192"/>
                    <a:pt x="1840" y="3270"/>
                    <a:pt x="1744" y="3270"/>
                  </a:cubicBezTo>
                  <a:cubicBezTo>
                    <a:pt x="1648" y="3270"/>
                    <a:pt x="1570" y="3192"/>
                    <a:pt x="1570" y="3095"/>
                  </a:cubicBezTo>
                  <a:cubicBezTo>
                    <a:pt x="1570" y="2999"/>
                    <a:pt x="1648" y="2921"/>
                    <a:pt x="1744" y="2921"/>
                  </a:cubicBezTo>
                  <a:close/>
                  <a:moveTo>
                    <a:pt x="3033" y="4341"/>
                  </a:moveTo>
                  <a:cubicBezTo>
                    <a:pt x="3128" y="4341"/>
                    <a:pt x="3207" y="4419"/>
                    <a:pt x="3207" y="4515"/>
                  </a:cubicBezTo>
                  <a:cubicBezTo>
                    <a:pt x="3205" y="4612"/>
                    <a:pt x="3128" y="4690"/>
                    <a:pt x="3033" y="4690"/>
                  </a:cubicBezTo>
                  <a:cubicBezTo>
                    <a:pt x="2936" y="4690"/>
                    <a:pt x="2858" y="4612"/>
                    <a:pt x="2858" y="4515"/>
                  </a:cubicBezTo>
                  <a:cubicBezTo>
                    <a:pt x="2858" y="4419"/>
                    <a:pt x="2936" y="4341"/>
                    <a:pt x="3033" y="4341"/>
                  </a:cubicBezTo>
                  <a:close/>
                  <a:moveTo>
                    <a:pt x="2125" y="8969"/>
                  </a:moveTo>
                  <a:lnTo>
                    <a:pt x="2125" y="9117"/>
                  </a:lnTo>
                  <a:cubicBezTo>
                    <a:pt x="2124" y="9344"/>
                    <a:pt x="2437" y="9507"/>
                    <a:pt x="2440" y="9508"/>
                  </a:cubicBezTo>
                  <a:cubicBezTo>
                    <a:pt x="2484" y="9530"/>
                    <a:pt x="2532" y="9540"/>
                    <a:pt x="2583" y="9540"/>
                  </a:cubicBezTo>
                  <a:cubicBezTo>
                    <a:pt x="2686" y="9540"/>
                    <a:pt x="2790" y="9497"/>
                    <a:pt x="2862" y="9424"/>
                  </a:cubicBezTo>
                  <a:lnTo>
                    <a:pt x="2962" y="9322"/>
                  </a:lnTo>
                  <a:lnTo>
                    <a:pt x="3186" y="9548"/>
                  </a:lnTo>
                  <a:lnTo>
                    <a:pt x="3083" y="9652"/>
                  </a:lnTo>
                  <a:cubicBezTo>
                    <a:pt x="2922" y="9814"/>
                    <a:pt x="3032" y="10149"/>
                    <a:pt x="3032" y="10153"/>
                  </a:cubicBezTo>
                  <a:cubicBezTo>
                    <a:pt x="3079" y="10293"/>
                    <a:pt x="3230" y="10395"/>
                    <a:pt x="3389" y="10395"/>
                  </a:cubicBezTo>
                  <a:lnTo>
                    <a:pt x="3532" y="10395"/>
                  </a:lnTo>
                  <a:lnTo>
                    <a:pt x="3532" y="10715"/>
                  </a:lnTo>
                  <a:lnTo>
                    <a:pt x="3389" y="10715"/>
                  </a:lnTo>
                  <a:cubicBezTo>
                    <a:pt x="3161" y="10715"/>
                    <a:pt x="3000" y="11032"/>
                    <a:pt x="2998" y="11036"/>
                  </a:cubicBezTo>
                  <a:cubicBezTo>
                    <a:pt x="2934" y="11166"/>
                    <a:pt x="2970" y="11345"/>
                    <a:pt x="3081" y="11457"/>
                  </a:cubicBezTo>
                  <a:lnTo>
                    <a:pt x="3184" y="11561"/>
                  </a:lnTo>
                  <a:lnTo>
                    <a:pt x="2961" y="11787"/>
                  </a:lnTo>
                  <a:lnTo>
                    <a:pt x="2860" y="11686"/>
                  </a:lnTo>
                  <a:cubicBezTo>
                    <a:pt x="2802" y="11626"/>
                    <a:pt x="2717" y="11597"/>
                    <a:pt x="2603" y="11597"/>
                  </a:cubicBezTo>
                  <a:cubicBezTo>
                    <a:pt x="2510" y="11597"/>
                    <a:pt x="2412" y="11617"/>
                    <a:pt x="2361" y="11635"/>
                  </a:cubicBezTo>
                  <a:cubicBezTo>
                    <a:pt x="2222" y="11683"/>
                    <a:pt x="2122" y="11833"/>
                    <a:pt x="2122" y="11992"/>
                  </a:cubicBezTo>
                  <a:lnTo>
                    <a:pt x="2122" y="12140"/>
                  </a:lnTo>
                  <a:lnTo>
                    <a:pt x="1809" y="12140"/>
                  </a:lnTo>
                  <a:lnTo>
                    <a:pt x="1809" y="11992"/>
                  </a:lnTo>
                  <a:cubicBezTo>
                    <a:pt x="1809" y="11765"/>
                    <a:pt x="1495" y="11604"/>
                    <a:pt x="1492" y="11601"/>
                  </a:cubicBezTo>
                  <a:cubicBezTo>
                    <a:pt x="1449" y="11580"/>
                    <a:pt x="1399" y="11569"/>
                    <a:pt x="1348" y="11569"/>
                  </a:cubicBezTo>
                  <a:cubicBezTo>
                    <a:pt x="1246" y="11569"/>
                    <a:pt x="1142" y="11612"/>
                    <a:pt x="1070" y="11686"/>
                  </a:cubicBezTo>
                  <a:lnTo>
                    <a:pt x="971" y="11787"/>
                  </a:lnTo>
                  <a:lnTo>
                    <a:pt x="747" y="11561"/>
                  </a:lnTo>
                  <a:lnTo>
                    <a:pt x="851" y="11457"/>
                  </a:lnTo>
                  <a:cubicBezTo>
                    <a:pt x="1012" y="11296"/>
                    <a:pt x="902" y="10960"/>
                    <a:pt x="902" y="10956"/>
                  </a:cubicBezTo>
                  <a:cubicBezTo>
                    <a:pt x="855" y="10816"/>
                    <a:pt x="704" y="10715"/>
                    <a:pt x="545" y="10715"/>
                  </a:cubicBezTo>
                  <a:lnTo>
                    <a:pt x="402" y="10715"/>
                  </a:lnTo>
                  <a:lnTo>
                    <a:pt x="402" y="10395"/>
                  </a:lnTo>
                  <a:lnTo>
                    <a:pt x="545" y="10395"/>
                  </a:lnTo>
                  <a:cubicBezTo>
                    <a:pt x="773" y="10395"/>
                    <a:pt x="933" y="10077"/>
                    <a:pt x="935" y="10073"/>
                  </a:cubicBezTo>
                  <a:cubicBezTo>
                    <a:pt x="998" y="9943"/>
                    <a:pt x="962" y="9765"/>
                    <a:pt x="851" y="9652"/>
                  </a:cubicBezTo>
                  <a:lnTo>
                    <a:pt x="748" y="9548"/>
                  </a:lnTo>
                  <a:lnTo>
                    <a:pt x="972" y="9322"/>
                  </a:lnTo>
                  <a:lnTo>
                    <a:pt x="1071" y="9424"/>
                  </a:lnTo>
                  <a:cubicBezTo>
                    <a:pt x="1131" y="9483"/>
                    <a:pt x="1215" y="9512"/>
                    <a:pt x="1331" y="9512"/>
                  </a:cubicBezTo>
                  <a:cubicBezTo>
                    <a:pt x="1424" y="9512"/>
                    <a:pt x="1522" y="9493"/>
                    <a:pt x="1573" y="9475"/>
                  </a:cubicBezTo>
                  <a:cubicBezTo>
                    <a:pt x="1711" y="9426"/>
                    <a:pt x="1812" y="9276"/>
                    <a:pt x="1812" y="9117"/>
                  </a:cubicBezTo>
                  <a:lnTo>
                    <a:pt x="1812" y="8969"/>
                  </a:lnTo>
                  <a:close/>
                  <a:moveTo>
                    <a:pt x="4391" y="1"/>
                  </a:moveTo>
                  <a:cubicBezTo>
                    <a:pt x="2012" y="1"/>
                    <a:pt x="78" y="1940"/>
                    <a:pt x="78" y="4322"/>
                  </a:cubicBezTo>
                  <a:cubicBezTo>
                    <a:pt x="78" y="5803"/>
                    <a:pt x="824" y="7117"/>
                    <a:pt x="1968" y="7898"/>
                  </a:cubicBezTo>
                  <a:lnTo>
                    <a:pt x="1968" y="8572"/>
                  </a:lnTo>
                  <a:lnTo>
                    <a:pt x="1742" y="8572"/>
                  </a:lnTo>
                  <a:cubicBezTo>
                    <a:pt x="1559" y="8572"/>
                    <a:pt x="1411" y="8721"/>
                    <a:pt x="1411" y="8904"/>
                  </a:cubicBezTo>
                  <a:lnTo>
                    <a:pt x="1411" y="9106"/>
                  </a:lnTo>
                  <a:cubicBezTo>
                    <a:pt x="1388" y="9109"/>
                    <a:pt x="1357" y="9113"/>
                    <a:pt x="1329" y="9113"/>
                  </a:cubicBezTo>
                  <a:lnTo>
                    <a:pt x="1325" y="9113"/>
                  </a:lnTo>
                  <a:lnTo>
                    <a:pt x="1206" y="8993"/>
                  </a:lnTo>
                  <a:cubicBezTo>
                    <a:pt x="1142" y="8929"/>
                    <a:pt x="1059" y="8893"/>
                    <a:pt x="970" y="8893"/>
                  </a:cubicBezTo>
                  <a:cubicBezTo>
                    <a:pt x="879" y="8893"/>
                    <a:pt x="796" y="8928"/>
                    <a:pt x="734" y="8993"/>
                  </a:cubicBezTo>
                  <a:lnTo>
                    <a:pt x="417" y="9312"/>
                  </a:lnTo>
                  <a:cubicBezTo>
                    <a:pt x="288" y="9441"/>
                    <a:pt x="288" y="9653"/>
                    <a:pt x="417" y="9783"/>
                  </a:cubicBezTo>
                  <a:lnTo>
                    <a:pt x="557" y="9925"/>
                  </a:lnTo>
                  <a:cubicBezTo>
                    <a:pt x="541" y="9948"/>
                    <a:pt x="518" y="9978"/>
                    <a:pt x="500" y="9994"/>
                  </a:cubicBezTo>
                  <a:lnTo>
                    <a:pt x="333" y="9994"/>
                  </a:lnTo>
                  <a:cubicBezTo>
                    <a:pt x="150" y="9994"/>
                    <a:pt x="1" y="10143"/>
                    <a:pt x="1" y="10327"/>
                  </a:cubicBezTo>
                  <a:lnTo>
                    <a:pt x="1" y="10780"/>
                  </a:lnTo>
                  <a:cubicBezTo>
                    <a:pt x="1" y="10964"/>
                    <a:pt x="150" y="11113"/>
                    <a:pt x="333" y="11113"/>
                  </a:cubicBezTo>
                  <a:lnTo>
                    <a:pt x="529" y="11113"/>
                  </a:lnTo>
                  <a:cubicBezTo>
                    <a:pt x="534" y="11140"/>
                    <a:pt x="539" y="11178"/>
                    <a:pt x="537" y="11202"/>
                  </a:cubicBezTo>
                  <a:lnTo>
                    <a:pt x="417" y="11324"/>
                  </a:lnTo>
                  <a:cubicBezTo>
                    <a:pt x="288" y="11453"/>
                    <a:pt x="288" y="11666"/>
                    <a:pt x="417" y="11795"/>
                  </a:cubicBezTo>
                  <a:lnTo>
                    <a:pt x="734" y="12114"/>
                  </a:lnTo>
                  <a:cubicBezTo>
                    <a:pt x="796" y="12177"/>
                    <a:pt x="879" y="12213"/>
                    <a:pt x="970" y="12213"/>
                  </a:cubicBezTo>
                  <a:cubicBezTo>
                    <a:pt x="1059" y="12213"/>
                    <a:pt x="1142" y="12179"/>
                    <a:pt x="1206" y="12114"/>
                  </a:cubicBezTo>
                  <a:lnTo>
                    <a:pt x="1344" y="11975"/>
                  </a:lnTo>
                  <a:cubicBezTo>
                    <a:pt x="1367" y="11991"/>
                    <a:pt x="1393" y="12013"/>
                    <a:pt x="1411" y="12031"/>
                  </a:cubicBezTo>
                  <a:lnTo>
                    <a:pt x="1411" y="12204"/>
                  </a:lnTo>
                  <a:cubicBezTo>
                    <a:pt x="1411" y="12387"/>
                    <a:pt x="1559" y="12536"/>
                    <a:pt x="1742" y="12536"/>
                  </a:cubicBezTo>
                  <a:lnTo>
                    <a:pt x="2188" y="12536"/>
                  </a:lnTo>
                  <a:cubicBezTo>
                    <a:pt x="2372" y="12536"/>
                    <a:pt x="2521" y="12387"/>
                    <a:pt x="2521" y="12204"/>
                  </a:cubicBezTo>
                  <a:lnTo>
                    <a:pt x="2521" y="12002"/>
                  </a:lnTo>
                  <a:cubicBezTo>
                    <a:pt x="2542" y="11999"/>
                    <a:pt x="2573" y="11995"/>
                    <a:pt x="2603" y="11995"/>
                  </a:cubicBezTo>
                  <a:lnTo>
                    <a:pt x="2607" y="11995"/>
                  </a:lnTo>
                  <a:lnTo>
                    <a:pt x="2726" y="12115"/>
                  </a:lnTo>
                  <a:cubicBezTo>
                    <a:pt x="2789" y="12179"/>
                    <a:pt x="2873" y="12215"/>
                    <a:pt x="2962" y="12215"/>
                  </a:cubicBezTo>
                  <a:cubicBezTo>
                    <a:pt x="3052" y="12215"/>
                    <a:pt x="3135" y="12180"/>
                    <a:pt x="3198" y="12115"/>
                  </a:cubicBezTo>
                  <a:lnTo>
                    <a:pt x="3515" y="11796"/>
                  </a:lnTo>
                  <a:cubicBezTo>
                    <a:pt x="3606" y="11705"/>
                    <a:pt x="3632" y="11573"/>
                    <a:pt x="3594" y="11457"/>
                  </a:cubicBezTo>
                  <a:lnTo>
                    <a:pt x="4207" y="11457"/>
                  </a:lnTo>
                  <a:cubicBezTo>
                    <a:pt x="4316" y="11457"/>
                    <a:pt x="4407" y="11368"/>
                    <a:pt x="4407" y="11257"/>
                  </a:cubicBezTo>
                  <a:cubicBezTo>
                    <a:pt x="4407" y="11148"/>
                    <a:pt x="4316" y="11057"/>
                    <a:pt x="4207" y="11057"/>
                  </a:cubicBezTo>
                  <a:lnTo>
                    <a:pt x="3783" y="11057"/>
                  </a:lnTo>
                  <a:cubicBezTo>
                    <a:pt x="3873" y="10997"/>
                    <a:pt x="3932" y="10896"/>
                    <a:pt x="3932" y="10780"/>
                  </a:cubicBezTo>
                  <a:lnTo>
                    <a:pt x="3932" y="10327"/>
                  </a:lnTo>
                  <a:cubicBezTo>
                    <a:pt x="3932" y="10143"/>
                    <a:pt x="3783" y="9994"/>
                    <a:pt x="3599" y="9994"/>
                  </a:cubicBezTo>
                  <a:lnTo>
                    <a:pt x="3403" y="9994"/>
                  </a:lnTo>
                  <a:cubicBezTo>
                    <a:pt x="3398" y="9966"/>
                    <a:pt x="3394" y="9929"/>
                    <a:pt x="3396" y="9904"/>
                  </a:cubicBezTo>
                  <a:lnTo>
                    <a:pt x="3516" y="9783"/>
                  </a:lnTo>
                  <a:cubicBezTo>
                    <a:pt x="3644" y="9653"/>
                    <a:pt x="3644" y="9442"/>
                    <a:pt x="3516" y="9312"/>
                  </a:cubicBezTo>
                  <a:lnTo>
                    <a:pt x="3199" y="8993"/>
                  </a:lnTo>
                  <a:cubicBezTo>
                    <a:pt x="3137" y="8929"/>
                    <a:pt x="3053" y="8893"/>
                    <a:pt x="2963" y="8893"/>
                  </a:cubicBezTo>
                  <a:cubicBezTo>
                    <a:pt x="2874" y="8893"/>
                    <a:pt x="2791" y="8928"/>
                    <a:pt x="2727" y="8993"/>
                  </a:cubicBezTo>
                  <a:lnTo>
                    <a:pt x="2589" y="9132"/>
                  </a:lnTo>
                  <a:cubicBezTo>
                    <a:pt x="2566" y="9116"/>
                    <a:pt x="2539" y="9094"/>
                    <a:pt x="2522" y="9076"/>
                  </a:cubicBezTo>
                  <a:lnTo>
                    <a:pt x="2522" y="8903"/>
                  </a:lnTo>
                  <a:cubicBezTo>
                    <a:pt x="2522" y="8785"/>
                    <a:pt x="2460" y="8682"/>
                    <a:pt x="2368" y="8622"/>
                  </a:cubicBezTo>
                  <a:lnTo>
                    <a:pt x="2368" y="8138"/>
                  </a:lnTo>
                  <a:cubicBezTo>
                    <a:pt x="2848" y="8395"/>
                    <a:pt x="3383" y="8563"/>
                    <a:pt x="3951" y="8621"/>
                  </a:cubicBezTo>
                  <a:lnTo>
                    <a:pt x="3951" y="9026"/>
                  </a:lnTo>
                  <a:cubicBezTo>
                    <a:pt x="3951" y="9563"/>
                    <a:pt x="4388" y="10002"/>
                    <a:pt x="4925" y="10002"/>
                  </a:cubicBezTo>
                  <a:lnTo>
                    <a:pt x="5835" y="10002"/>
                  </a:lnTo>
                  <a:lnTo>
                    <a:pt x="5835" y="11057"/>
                  </a:lnTo>
                  <a:lnTo>
                    <a:pt x="5404" y="11057"/>
                  </a:lnTo>
                  <a:cubicBezTo>
                    <a:pt x="5294" y="11057"/>
                    <a:pt x="5204" y="11148"/>
                    <a:pt x="5204" y="11257"/>
                  </a:cubicBezTo>
                  <a:cubicBezTo>
                    <a:pt x="5204" y="11368"/>
                    <a:pt x="5294" y="11457"/>
                    <a:pt x="5404" y="11457"/>
                  </a:cubicBezTo>
                  <a:lnTo>
                    <a:pt x="5902" y="11457"/>
                  </a:lnTo>
                  <a:cubicBezTo>
                    <a:pt x="6085" y="11457"/>
                    <a:pt x="6234" y="11309"/>
                    <a:pt x="6234" y="11125"/>
                  </a:cubicBezTo>
                  <a:lnTo>
                    <a:pt x="6234" y="10004"/>
                  </a:lnTo>
                  <a:lnTo>
                    <a:pt x="7732" y="10004"/>
                  </a:lnTo>
                  <a:cubicBezTo>
                    <a:pt x="8270" y="10004"/>
                    <a:pt x="8706" y="9565"/>
                    <a:pt x="8706" y="9027"/>
                  </a:cubicBezTo>
                  <a:lnTo>
                    <a:pt x="8706" y="6725"/>
                  </a:lnTo>
                  <a:lnTo>
                    <a:pt x="9475" y="6725"/>
                  </a:lnTo>
                  <a:cubicBezTo>
                    <a:pt x="9672" y="6725"/>
                    <a:pt x="9831" y="6644"/>
                    <a:pt x="9911" y="6506"/>
                  </a:cubicBezTo>
                  <a:cubicBezTo>
                    <a:pt x="9991" y="6366"/>
                    <a:pt x="9979" y="6188"/>
                    <a:pt x="9879" y="6017"/>
                  </a:cubicBezTo>
                  <a:lnTo>
                    <a:pt x="8693" y="4013"/>
                  </a:lnTo>
                  <a:cubicBezTo>
                    <a:pt x="8618" y="2945"/>
                    <a:pt x="8153" y="1949"/>
                    <a:pt x="7379" y="1203"/>
                  </a:cubicBezTo>
                  <a:cubicBezTo>
                    <a:pt x="7341" y="1166"/>
                    <a:pt x="7291" y="1147"/>
                    <a:pt x="7241" y="1147"/>
                  </a:cubicBezTo>
                  <a:cubicBezTo>
                    <a:pt x="7189" y="1147"/>
                    <a:pt x="7136" y="1168"/>
                    <a:pt x="7097" y="1208"/>
                  </a:cubicBezTo>
                  <a:cubicBezTo>
                    <a:pt x="7020" y="1289"/>
                    <a:pt x="7022" y="1414"/>
                    <a:pt x="7102" y="1491"/>
                  </a:cubicBezTo>
                  <a:cubicBezTo>
                    <a:pt x="7815" y="2177"/>
                    <a:pt x="8240" y="3098"/>
                    <a:pt x="8298" y="4084"/>
                  </a:cubicBezTo>
                  <a:cubicBezTo>
                    <a:pt x="8301" y="4116"/>
                    <a:pt x="8311" y="4147"/>
                    <a:pt x="8326" y="4174"/>
                  </a:cubicBezTo>
                  <a:lnTo>
                    <a:pt x="9534" y="6220"/>
                  </a:lnTo>
                  <a:cubicBezTo>
                    <a:pt x="9565" y="6272"/>
                    <a:pt x="9565" y="6302"/>
                    <a:pt x="9565" y="6306"/>
                  </a:cubicBezTo>
                  <a:cubicBezTo>
                    <a:pt x="9560" y="6310"/>
                    <a:pt x="9535" y="6324"/>
                    <a:pt x="9475" y="6324"/>
                  </a:cubicBezTo>
                  <a:lnTo>
                    <a:pt x="8506" y="6324"/>
                  </a:lnTo>
                  <a:cubicBezTo>
                    <a:pt x="8395" y="6324"/>
                    <a:pt x="8306" y="6415"/>
                    <a:pt x="8306" y="6525"/>
                  </a:cubicBezTo>
                  <a:lnTo>
                    <a:pt x="8306" y="7759"/>
                  </a:lnTo>
                  <a:lnTo>
                    <a:pt x="6924" y="7759"/>
                  </a:lnTo>
                  <a:cubicBezTo>
                    <a:pt x="6814" y="7759"/>
                    <a:pt x="6723" y="7849"/>
                    <a:pt x="6723" y="7959"/>
                  </a:cubicBezTo>
                  <a:cubicBezTo>
                    <a:pt x="6723" y="8070"/>
                    <a:pt x="6814" y="8159"/>
                    <a:pt x="6924" y="8159"/>
                  </a:cubicBezTo>
                  <a:lnTo>
                    <a:pt x="8306" y="8159"/>
                  </a:lnTo>
                  <a:lnTo>
                    <a:pt x="8306" y="9026"/>
                  </a:lnTo>
                  <a:cubicBezTo>
                    <a:pt x="8306" y="9344"/>
                    <a:pt x="8047" y="9601"/>
                    <a:pt x="7731" y="9601"/>
                  </a:cubicBezTo>
                  <a:lnTo>
                    <a:pt x="4923" y="9601"/>
                  </a:lnTo>
                  <a:cubicBezTo>
                    <a:pt x="4607" y="9601"/>
                    <a:pt x="4348" y="9343"/>
                    <a:pt x="4348" y="9026"/>
                  </a:cubicBezTo>
                  <a:lnTo>
                    <a:pt x="4348" y="8437"/>
                  </a:lnTo>
                  <a:cubicBezTo>
                    <a:pt x="4348" y="8332"/>
                    <a:pt x="4266" y="8244"/>
                    <a:pt x="4160" y="8239"/>
                  </a:cubicBezTo>
                  <a:cubicBezTo>
                    <a:pt x="4069" y="8234"/>
                    <a:pt x="3978" y="8224"/>
                    <a:pt x="3889" y="8213"/>
                  </a:cubicBezTo>
                  <a:lnTo>
                    <a:pt x="3889" y="6236"/>
                  </a:lnTo>
                  <a:cubicBezTo>
                    <a:pt x="3889" y="6214"/>
                    <a:pt x="3909" y="6166"/>
                    <a:pt x="3924" y="6151"/>
                  </a:cubicBezTo>
                  <a:lnTo>
                    <a:pt x="4148" y="5926"/>
                  </a:lnTo>
                  <a:cubicBezTo>
                    <a:pt x="4238" y="5836"/>
                    <a:pt x="4301" y="5685"/>
                    <a:pt x="4301" y="5558"/>
                  </a:cubicBezTo>
                  <a:lnTo>
                    <a:pt x="4301" y="5126"/>
                  </a:lnTo>
                  <a:cubicBezTo>
                    <a:pt x="4301" y="5015"/>
                    <a:pt x="4212" y="4926"/>
                    <a:pt x="4101" y="4926"/>
                  </a:cubicBezTo>
                  <a:cubicBezTo>
                    <a:pt x="3991" y="4926"/>
                    <a:pt x="3901" y="5015"/>
                    <a:pt x="3901" y="5126"/>
                  </a:cubicBezTo>
                  <a:lnTo>
                    <a:pt x="3901" y="5558"/>
                  </a:lnTo>
                  <a:cubicBezTo>
                    <a:pt x="3901" y="5579"/>
                    <a:pt x="3880" y="5629"/>
                    <a:pt x="3865" y="5644"/>
                  </a:cubicBezTo>
                  <a:lnTo>
                    <a:pt x="3640" y="5869"/>
                  </a:lnTo>
                  <a:cubicBezTo>
                    <a:pt x="3551" y="5958"/>
                    <a:pt x="3488" y="6110"/>
                    <a:pt x="3488" y="6236"/>
                  </a:cubicBezTo>
                  <a:lnTo>
                    <a:pt x="3488" y="8141"/>
                  </a:lnTo>
                  <a:cubicBezTo>
                    <a:pt x="3401" y="8121"/>
                    <a:pt x="3315" y="8097"/>
                    <a:pt x="3230" y="8071"/>
                  </a:cubicBezTo>
                  <a:lnTo>
                    <a:pt x="3230" y="5053"/>
                  </a:lnTo>
                  <a:cubicBezTo>
                    <a:pt x="3448" y="4972"/>
                    <a:pt x="3603" y="4762"/>
                    <a:pt x="3603" y="4515"/>
                  </a:cubicBezTo>
                  <a:cubicBezTo>
                    <a:pt x="3603" y="4198"/>
                    <a:pt x="3347" y="3942"/>
                    <a:pt x="3030" y="3942"/>
                  </a:cubicBezTo>
                  <a:cubicBezTo>
                    <a:pt x="2715" y="3942"/>
                    <a:pt x="2457" y="4199"/>
                    <a:pt x="2457" y="4515"/>
                  </a:cubicBezTo>
                  <a:cubicBezTo>
                    <a:pt x="2457" y="4762"/>
                    <a:pt x="2612" y="4971"/>
                    <a:pt x="2830" y="5053"/>
                  </a:cubicBezTo>
                  <a:lnTo>
                    <a:pt x="2830" y="7922"/>
                  </a:lnTo>
                  <a:cubicBezTo>
                    <a:pt x="2731" y="7878"/>
                    <a:pt x="2634" y="7831"/>
                    <a:pt x="2540" y="7780"/>
                  </a:cubicBezTo>
                  <a:lnTo>
                    <a:pt x="2540" y="5777"/>
                  </a:lnTo>
                  <a:cubicBezTo>
                    <a:pt x="2540" y="5650"/>
                    <a:pt x="2478" y="5499"/>
                    <a:pt x="2388" y="5409"/>
                  </a:cubicBezTo>
                  <a:lnTo>
                    <a:pt x="1977" y="4998"/>
                  </a:lnTo>
                  <a:cubicBezTo>
                    <a:pt x="1962" y="4982"/>
                    <a:pt x="1941" y="4932"/>
                    <a:pt x="1941" y="4911"/>
                  </a:cubicBezTo>
                  <a:lnTo>
                    <a:pt x="1941" y="3633"/>
                  </a:lnTo>
                  <a:cubicBezTo>
                    <a:pt x="2160" y="3552"/>
                    <a:pt x="2315" y="3342"/>
                    <a:pt x="2315" y="3095"/>
                  </a:cubicBezTo>
                  <a:cubicBezTo>
                    <a:pt x="2315" y="2778"/>
                    <a:pt x="2058" y="2522"/>
                    <a:pt x="1741" y="2522"/>
                  </a:cubicBezTo>
                  <a:cubicBezTo>
                    <a:pt x="1426" y="2522"/>
                    <a:pt x="1168" y="2780"/>
                    <a:pt x="1168" y="3095"/>
                  </a:cubicBezTo>
                  <a:cubicBezTo>
                    <a:pt x="1168" y="3342"/>
                    <a:pt x="1324" y="3551"/>
                    <a:pt x="1541" y="3633"/>
                  </a:cubicBezTo>
                  <a:lnTo>
                    <a:pt x="1541" y="4911"/>
                  </a:lnTo>
                  <a:cubicBezTo>
                    <a:pt x="1541" y="5039"/>
                    <a:pt x="1604" y="5189"/>
                    <a:pt x="1694" y="5280"/>
                  </a:cubicBezTo>
                  <a:lnTo>
                    <a:pt x="2104" y="5691"/>
                  </a:lnTo>
                  <a:cubicBezTo>
                    <a:pt x="2120" y="5707"/>
                    <a:pt x="2140" y="5757"/>
                    <a:pt x="2140" y="5777"/>
                  </a:cubicBezTo>
                  <a:lnTo>
                    <a:pt x="2140" y="7533"/>
                  </a:lnTo>
                  <a:cubicBezTo>
                    <a:pt x="1130" y="6821"/>
                    <a:pt x="474" y="5644"/>
                    <a:pt x="474" y="4321"/>
                  </a:cubicBezTo>
                  <a:cubicBezTo>
                    <a:pt x="474" y="2753"/>
                    <a:pt x="1397" y="1397"/>
                    <a:pt x="2729" y="770"/>
                  </a:cubicBezTo>
                  <a:lnTo>
                    <a:pt x="2729" y="1675"/>
                  </a:lnTo>
                  <a:cubicBezTo>
                    <a:pt x="2511" y="1756"/>
                    <a:pt x="2356" y="1967"/>
                    <a:pt x="2356" y="2213"/>
                  </a:cubicBezTo>
                  <a:cubicBezTo>
                    <a:pt x="2356" y="2530"/>
                    <a:pt x="2612" y="2787"/>
                    <a:pt x="2929" y="2787"/>
                  </a:cubicBezTo>
                  <a:cubicBezTo>
                    <a:pt x="3244" y="2787"/>
                    <a:pt x="3502" y="2529"/>
                    <a:pt x="3502" y="2213"/>
                  </a:cubicBezTo>
                  <a:cubicBezTo>
                    <a:pt x="3502" y="1967"/>
                    <a:pt x="3347" y="1757"/>
                    <a:pt x="3129" y="1675"/>
                  </a:cubicBezTo>
                  <a:lnTo>
                    <a:pt x="3129" y="608"/>
                  </a:lnTo>
                  <a:cubicBezTo>
                    <a:pt x="3525" y="474"/>
                    <a:pt x="3948" y="400"/>
                    <a:pt x="4389" y="400"/>
                  </a:cubicBezTo>
                  <a:cubicBezTo>
                    <a:pt x="5004" y="400"/>
                    <a:pt x="5593" y="538"/>
                    <a:pt x="6138" y="811"/>
                  </a:cubicBezTo>
                  <a:cubicBezTo>
                    <a:pt x="6166" y="826"/>
                    <a:pt x="6197" y="833"/>
                    <a:pt x="6227" y="833"/>
                  </a:cubicBezTo>
                  <a:cubicBezTo>
                    <a:pt x="6300" y="833"/>
                    <a:pt x="6371" y="792"/>
                    <a:pt x="6405" y="723"/>
                  </a:cubicBezTo>
                  <a:cubicBezTo>
                    <a:pt x="6456" y="624"/>
                    <a:pt x="6415" y="505"/>
                    <a:pt x="6317" y="454"/>
                  </a:cubicBezTo>
                  <a:cubicBezTo>
                    <a:pt x="5716" y="154"/>
                    <a:pt x="5069" y="1"/>
                    <a:pt x="4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3" name="Google Shape;299;p42">
              <a:extLst>
                <a:ext uri="{FF2B5EF4-FFF2-40B4-BE49-F238E27FC236}">
                  <a16:creationId xmlns:a16="http://schemas.microsoft.com/office/drawing/2014/main" id="{AB994DC7-3B79-6060-5FA5-942CE1D033C2}"/>
                </a:ext>
              </a:extLst>
            </p:cNvPr>
            <p:cNvSpPr/>
            <p:nvPr/>
          </p:nvSpPr>
          <p:spPr>
            <a:xfrm>
              <a:off x="2020766" y="1601032"/>
              <a:ext cx="13592" cy="39928"/>
            </a:xfrm>
            <a:custGeom>
              <a:avLst/>
              <a:gdLst/>
              <a:ahLst/>
              <a:cxnLst/>
              <a:rect l="l" t="t" r="r" b="b"/>
              <a:pathLst>
                <a:path w="401" h="1178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lnTo>
                    <a:pt x="0" y="977"/>
                  </a:lnTo>
                  <a:cubicBezTo>
                    <a:pt x="0" y="1087"/>
                    <a:pt x="90" y="1177"/>
                    <a:pt x="200" y="1177"/>
                  </a:cubicBezTo>
                  <a:cubicBezTo>
                    <a:pt x="310" y="1177"/>
                    <a:pt x="401" y="1087"/>
                    <a:pt x="401" y="977"/>
                  </a:cubicBezTo>
                  <a:lnTo>
                    <a:pt x="401" y="200"/>
                  </a:lnTo>
                  <a:cubicBezTo>
                    <a:pt x="398" y="91"/>
                    <a:pt x="310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300;p42">
              <a:extLst>
                <a:ext uri="{FF2B5EF4-FFF2-40B4-BE49-F238E27FC236}">
                  <a16:creationId xmlns:a16="http://schemas.microsoft.com/office/drawing/2014/main" id="{DE5EAE34-359A-A8FB-A6D5-827EDADD44DD}"/>
                </a:ext>
              </a:extLst>
            </p:cNvPr>
            <p:cNvSpPr/>
            <p:nvPr/>
          </p:nvSpPr>
          <p:spPr>
            <a:xfrm>
              <a:off x="1822785" y="1804538"/>
              <a:ext cx="71146" cy="71756"/>
            </a:xfrm>
            <a:custGeom>
              <a:avLst/>
              <a:gdLst/>
              <a:ahLst/>
              <a:cxnLst/>
              <a:rect l="l" t="t" r="r" b="b"/>
              <a:pathLst>
                <a:path w="2099" h="2117" extrusionOk="0">
                  <a:moveTo>
                    <a:pt x="1050" y="401"/>
                  </a:moveTo>
                  <a:cubicBezTo>
                    <a:pt x="1409" y="401"/>
                    <a:pt x="1699" y="695"/>
                    <a:pt x="1699" y="1059"/>
                  </a:cubicBezTo>
                  <a:cubicBezTo>
                    <a:pt x="1699" y="1422"/>
                    <a:pt x="1409" y="1716"/>
                    <a:pt x="1050" y="1716"/>
                  </a:cubicBezTo>
                  <a:cubicBezTo>
                    <a:pt x="691" y="1716"/>
                    <a:pt x="399" y="1422"/>
                    <a:pt x="399" y="1059"/>
                  </a:cubicBezTo>
                  <a:cubicBezTo>
                    <a:pt x="399" y="695"/>
                    <a:pt x="691" y="401"/>
                    <a:pt x="1050" y="401"/>
                  </a:cubicBezTo>
                  <a:close/>
                  <a:moveTo>
                    <a:pt x="1050" y="1"/>
                  </a:moveTo>
                  <a:cubicBezTo>
                    <a:pt x="471" y="1"/>
                    <a:pt x="0" y="475"/>
                    <a:pt x="0" y="1059"/>
                  </a:cubicBezTo>
                  <a:cubicBezTo>
                    <a:pt x="0" y="1642"/>
                    <a:pt x="471" y="2116"/>
                    <a:pt x="1050" y="2116"/>
                  </a:cubicBezTo>
                  <a:cubicBezTo>
                    <a:pt x="1628" y="2116"/>
                    <a:pt x="2098" y="1642"/>
                    <a:pt x="2098" y="1059"/>
                  </a:cubicBezTo>
                  <a:cubicBezTo>
                    <a:pt x="2098" y="475"/>
                    <a:pt x="1630" y="1"/>
                    <a:pt x="1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301;p42">
              <a:extLst>
                <a:ext uri="{FF2B5EF4-FFF2-40B4-BE49-F238E27FC236}">
                  <a16:creationId xmlns:a16="http://schemas.microsoft.com/office/drawing/2014/main" id="{039F5B5D-0802-AF51-A30D-757A425B0CF1}"/>
                </a:ext>
              </a:extLst>
            </p:cNvPr>
            <p:cNvSpPr/>
            <p:nvPr/>
          </p:nvSpPr>
          <p:spPr>
            <a:xfrm>
              <a:off x="1839394" y="1821350"/>
              <a:ext cx="37929" cy="38166"/>
            </a:xfrm>
            <a:custGeom>
              <a:avLst/>
              <a:gdLst/>
              <a:ahLst/>
              <a:cxnLst/>
              <a:rect l="l" t="t" r="r" b="b"/>
              <a:pathLst>
                <a:path w="1119" h="1126" extrusionOk="0">
                  <a:moveTo>
                    <a:pt x="560" y="399"/>
                  </a:moveTo>
                  <a:cubicBezTo>
                    <a:pt x="648" y="399"/>
                    <a:pt x="719" y="472"/>
                    <a:pt x="719" y="563"/>
                  </a:cubicBezTo>
                  <a:cubicBezTo>
                    <a:pt x="720" y="652"/>
                    <a:pt x="648" y="726"/>
                    <a:pt x="560" y="726"/>
                  </a:cubicBezTo>
                  <a:cubicBezTo>
                    <a:pt x="472" y="726"/>
                    <a:pt x="401" y="652"/>
                    <a:pt x="401" y="563"/>
                  </a:cubicBezTo>
                  <a:cubicBezTo>
                    <a:pt x="401" y="472"/>
                    <a:pt x="473" y="399"/>
                    <a:pt x="560" y="399"/>
                  </a:cubicBezTo>
                  <a:close/>
                  <a:moveTo>
                    <a:pt x="560" y="0"/>
                  </a:moveTo>
                  <a:cubicBezTo>
                    <a:pt x="252" y="0"/>
                    <a:pt x="1" y="254"/>
                    <a:pt x="1" y="563"/>
                  </a:cubicBezTo>
                  <a:cubicBezTo>
                    <a:pt x="1" y="872"/>
                    <a:pt x="252" y="1126"/>
                    <a:pt x="560" y="1126"/>
                  </a:cubicBezTo>
                  <a:cubicBezTo>
                    <a:pt x="868" y="1126"/>
                    <a:pt x="1119" y="872"/>
                    <a:pt x="1119" y="563"/>
                  </a:cubicBezTo>
                  <a:cubicBezTo>
                    <a:pt x="1119" y="252"/>
                    <a:pt x="869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302;p42">
              <a:extLst>
                <a:ext uri="{FF2B5EF4-FFF2-40B4-BE49-F238E27FC236}">
                  <a16:creationId xmlns:a16="http://schemas.microsoft.com/office/drawing/2014/main" id="{188F6095-DF6D-108E-1A88-0D2544E41A72}"/>
                </a:ext>
              </a:extLst>
            </p:cNvPr>
            <p:cNvSpPr/>
            <p:nvPr/>
          </p:nvSpPr>
          <p:spPr>
            <a:xfrm>
              <a:off x="1911285" y="1565104"/>
              <a:ext cx="38911" cy="60198"/>
            </a:xfrm>
            <a:custGeom>
              <a:avLst/>
              <a:gdLst/>
              <a:ahLst/>
              <a:cxnLst/>
              <a:rect l="l" t="t" r="r" b="b"/>
              <a:pathLst>
                <a:path w="1148" h="1776" extrusionOk="0">
                  <a:moveTo>
                    <a:pt x="574" y="401"/>
                  </a:moveTo>
                  <a:cubicBezTo>
                    <a:pt x="670" y="401"/>
                    <a:pt x="748" y="479"/>
                    <a:pt x="748" y="575"/>
                  </a:cubicBezTo>
                  <a:cubicBezTo>
                    <a:pt x="748" y="670"/>
                    <a:pt x="670" y="749"/>
                    <a:pt x="574" y="749"/>
                  </a:cubicBezTo>
                  <a:cubicBezTo>
                    <a:pt x="478" y="749"/>
                    <a:pt x="400" y="670"/>
                    <a:pt x="400" y="575"/>
                  </a:cubicBezTo>
                  <a:cubicBezTo>
                    <a:pt x="400" y="479"/>
                    <a:pt x="478" y="401"/>
                    <a:pt x="574" y="401"/>
                  </a:cubicBezTo>
                  <a:close/>
                  <a:moveTo>
                    <a:pt x="574" y="0"/>
                  </a:moveTo>
                  <a:cubicBezTo>
                    <a:pt x="259" y="0"/>
                    <a:pt x="0" y="258"/>
                    <a:pt x="0" y="575"/>
                  </a:cubicBezTo>
                  <a:cubicBezTo>
                    <a:pt x="0" y="821"/>
                    <a:pt x="156" y="1030"/>
                    <a:pt x="374" y="1112"/>
                  </a:cubicBezTo>
                  <a:lnTo>
                    <a:pt x="374" y="1575"/>
                  </a:lnTo>
                  <a:cubicBezTo>
                    <a:pt x="374" y="1685"/>
                    <a:pt x="464" y="1776"/>
                    <a:pt x="574" y="1776"/>
                  </a:cubicBezTo>
                  <a:cubicBezTo>
                    <a:pt x="685" y="1776"/>
                    <a:pt x="774" y="1685"/>
                    <a:pt x="774" y="1575"/>
                  </a:cubicBezTo>
                  <a:lnTo>
                    <a:pt x="774" y="1112"/>
                  </a:lnTo>
                  <a:cubicBezTo>
                    <a:pt x="993" y="1032"/>
                    <a:pt x="1148" y="821"/>
                    <a:pt x="1148" y="575"/>
                  </a:cubicBezTo>
                  <a:cubicBezTo>
                    <a:pt x="1148" y="258"/>
                    <a:pt x="891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7" name="Google Shape;13499;p88">
            <a:extLst>
              <a:ext uri="{FF2B5EF4-FFF2-40B4-BE49-F238E27FC236}">
                <a16:creationId xmlns:a16="http://schemas.microsoft.com/office/drawing/2014/main" id="{CC14A523-33A8-400E-44E2-3E786D60CFB6}"/>
              </a:ext>
            </a:extLst>
          </p:cNvPr>
          <p:cNvGrpSpPr/>
          <p:nvPr/>
        </p:nvGrpSpPr>
        <p:grpSpPr>
          <a:xfrm>
            <a:off x="-2756488" y="2951557"/>
            <a:ext cx="598859" cy="592556"/>
            <a:chOff x="4670239" y="1541599"/>
            <a:chExt cx="359679" cy="321833"/>
          </a:xfrm>
          <a:solidFill>
            <a:schemeClr val="bg1"/>
          </a:solidFill>
        </p:grpSpPr>
        <p:sp>
          <p:nvSpPr>
            <p:cNvPr id="58" name="Google Shape;13500;p88">
              <a:extLst>
                <a:ext uri="{FF2B5EF4-FFF2-40B4-BE49-F238E27FC236}">
                  <a16:creationId xmlns:a16="http://schemas.microsoft.com/office/drawing/2014/main" id="{3713EE1A-2E0A-750D-7EDF-D896FA5ABF79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01;p88">
              <a:extLst>
                <a:ext uri="{FF2B5EF4-FFF2-40B4-BE49-F238E27FC236}">
                  <a16:creationId xmlns:a16="http://schemas.microsoft.com/office/drawing/2014/main" id="{9395B7F9-DC53-E3C9-2F12-357754CA5CB0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02;p88">
              <a:extLst>
                <a:ext uri="{FF2B5EF4-FFF2-40B4-BE49-F238E27FC236}">
                  <a16:creationId xmlns:a16="http://schemas.microsoft.com/office/drawing/2014/main" id="{97A32734-FFE7-9DEE-56DB-E61C8E0FA640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503;p88">
              <a:extLst>
                <a:ext uri="{FF2B5EF4-FFF2-40B4-BE49-F238E27FC236}">
                  <a16:creationId xmlns:a16="http://schemas.microsoft.com/office/drawing/2014/main" id="{CC06718B-1296-1E80-6E3F-3A735D6BE43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04;p88">
              <a:extLst>
                <a:ext uri="{FF2B5EF4-FFF2-40B4-BE49-F238E27FC236}">
                  <a16:creationId xmlns:a16="http://schemas.microsoft.com/office/drawing/2014/main" id="{BA28FAFA-6160-524C-EA52-FEBEFA0AD283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EE3326ED-A294-1318-B7C4-E72581B36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909554" y="4172784"/>
            <a:ext cx="642709" cy="642709"/>
          </a:xfrm>
          <a:prstGeom prst="rect">
            <a:avLst/>
          </a:prstGeom>
        </p:spPr>
      </p:pic>
      <p:sp>
        <p:nvSpPr>
          <p:cNvPr id="128" name="Google Shape;277;p42">
            <a:extLst>
              <a:ext uri="{FF2B5EF4-FFF2-40B4-BE49-F238E27FC236}">
                <a16:creationId xmlns:a16="http://schemas.microsoft.com/office/drawing/2014/main" id="{D771808D-D82C-A429-84E8-5ABCA2A9FAF3}"/>
              </a:ext>
            </a:extLst>
          </p:cNvPr>
          <p:cNvSpPr txBox="1">
            <a:spLocks/>
          </p:cNvSpPr>
          <p:nvPr/>
        </p:nvSpPr>
        <p:spPr>
          <a:xfrm>
            <a:off x="12491324" y="527501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sr-Cyrl-RS">
                <a:solidFill>
                  <a:schemeClr val="bg1"/>
                </a:solidFill>
                <a:latin typeface="Constantia" panose="02030602050306030303" pitchFamily="18" charset="0"/>
              </a:rPr>
              <a:t>Решење проблема</a:t>
            </a:r>
            <a:endParaRPr lang="sr-Cyrl-R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29" name="Picture 128" descr="A logo of a planet with a letter and rings&#10;&#10;Description automatically generated">
            <a:extLst>
              <a:ext uri="{FF2B5EF4-FFF2-40B4-BE49-F238E27FC236}">
                <a16:creationId xmlns:a16="http://schemas.microsoft.com/office/drawing/2014/main" id="{D259975D-1A1B-690E-5FE6-DE39C0D01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6" y="1422141"/>
            <a:ext cx="4013718" cy="401371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0" name="Google Shape;277;p42">
            <a:extLst>
              <a:ext uri="{FF2B5EF4-FFF2-40B4-BE49-F238E27FC236}">
                <a16:creationId xmlns:a16="http://schemas.microsoft.com/office/drawing/2014/main" id="{6D9FD167-BAFD-A1EA-76E6-7115C323375B}"/>
              </a:ext>
            </a:extLst>
          </p:cNvPr>
          <p:cNvSpPr txBox="1">
            <a:spLocks/>
          </p:cNvSpPr>
          <p:nvPr/>
        </p:nvSpPr>
        <p:spPr>
          <a:xfrm>
            <a:off x="12491324" y="5288846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Апликациј</a:t>
            </a:r>
            <a:r>
              <a:rPr lang="sr-Latn-RS" sz="4400" dirty="0">
                <a:solidFill>
                  <a:schemeClr val="bg1"/>
                </a:solidFill>
                <a:latin typeface="Constantia" panose="02030602050306030303" pitchFamily="18" charset="0"/>
              </a:rPr>
              <a:t>a </a:t>
            </a:r>
            <a:r>
              <a:rPr lang="en-US" sz="4400" dirty="0" err="1">
                <a:solidFill>
                  <a:schemeClr val="bg1"/>
                </a:solidFill>
                <a:latin typeface="Constantia" panose="02030602050306030303" pitchFamily="18" charset="0"/>
              </a:rPr>
              <a:t>EzDeals</a:t>
            </a:r>
            <a:endParaRPr lang="sr-Cyrl-RS" sz="4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213</Words>
  <Application>Microsoft Office PowerPoint</Application>
  <PresentationFormat>Widescreen</PresentationFormat>
  <Paragraphs>62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Anaheim</vt:lpstr>
      <vt:lpstr>Aptos</vt:lpstr>
      <vt:lpstr>Aptos Display</vt:lpstr>
      <vt:lpstr>Arial</vt:lpstr>
      <vt:lpstr>Barlow Light</vt:lpstr>
      <vt:lpstr>Constantia</vt:lpstr>
      <vt:lpstr>Nunito Light</vt:lpstr>
      <vt:lpstr>Quantico</vt:lpstr>
      <vt:lpstr>Office Theme</vt:lpstr>
      <vt:lpstr>PowerPoint Presentation</vt:lpstr>
      <vt:lpstr>PowerPoint Presentation</vt:lpstr>
      <vt:lpstr>PowerPoint Presentation</vt:lpstr>
      <vt:lpstr>Савремени човек</vt:lpstr>
      <vt:lpstr>Савремени човек</vt:lpstr>
      <vt:lpstr>Савремени човек</vt:lpstr>
      <vt:lpstr>PowerPoint Presentation</vt:lpstr>
      <vt:lpstr>Ови проблеми доводе до:</vt:lpstr>
      <vt:lpstr>Црни петак у Србији</vt:lpstr>
      <vt:lpstr>Решење проблема</vt:lpstr>
      <vt:lpstr>Функционалности апликације</vt:lpstr>
      <vt:lpstr>Функционалности апликације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Andrija Lazic</dc:creator>
  <cp:lastModifiedBy>Andrija Lazic</cp:lastModifiedBy>
  <cp:revision>10</cp:revision>
  <dcterms:created xsi:type="dcterms:W3CDTF">2024-06-03T18:29:20Z</dcterms:created>
  <dcterms:modified xsi:type="dcterms:W3CDTF">2024-06-15T14:33:48Z</dcterms:modified>
</cp:coreProperties>
</file>